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03" r:id="rId2"/>
    <p:sldId id="267" r:id="rId3"/>
    <p:sldId id="268" r:id="rId4"/>
    <p:sldId id="313" r:id="rId5"/>
    <p:sldId id="317" r:id="rId6"/>
    <p:sldId id="316" r:id="rId7"/>
    <p:sldId id="287" r:id="rId8"/>
    <p:sldId id="288" r:id="rId9"/>
    <p:sldId id="289" r:id="rId10"/>
    <p:sldId id="293" r:id="rId11"/>
    <p:sldId id="290" r:id="rId12"/>
    <p:sldId id="291" r:id="rId13"/>
    <p:sldId id="292" r:id="rId14"/>
    <p:sldId id="309" r:id="rId15"/>
    <p:sldId id="356" r:id="rId16"/>
    <p:sldId id="357" r:id="rId17"/>
    <p:sldId id="311" r:id="rId18"/>
    <p:sldId id="304" r:id="rId19"/>
    <p:sldId id="342" r:id="rId20"/>
    <p:sldId id="261" r:id="rId21"/>
    <p:sldId id="341" r:id="rId22"/>
    <p:sldId id="344" r:id="rId23"/>
    <p:sldId id="272" r:id="rId24"/>
    <p:sldId id="349" r:id="rId25"/>
    <p:sldId id="350" r:id="rId26"/>
    <p:sldId id="353" r:id="rId27"/>
    <p:sldId id="319" r:id="rId28"/>
    <p:sldId id="326" r:id="rId29"/>
    <p:sldId id="307" r:id="rId30"/>
    <p:sldId id="286" r:id="rId31"/>
    <p:sldId id="35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5626"/>
  </p:normalViewPr>
  <p:slideViewPr>
    <p:cSldViewPr snapToGrid="0">
      <p:cViewPr varScale="1">
        <p:scale>
          <a:sx n="110" d="100"/>
          <a:sy n="110" d="100"/>
        </p:scale>
        <p:origin x="3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hyperlink" Target="https://github.com/neelsoumya/ai_outreach" TargetMode="Externa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11" Type="http://schemas.openxmlformats.org/officeDocument/2006/relationships/hyperlink" Target="https://github.com/neelsoumya/ai_outreach" TargetMode="External"/><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C5C9E-1B60-487B-9F94-A7ECDAD8837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C7C83F-A009-4E52-A3E3-5966B40AF829}">
      <dgm:prSet/>
      <dgm:spPr/>
      <dgm:t>
        <a:bodyPr/>
        <a:lstStyle/>
        <a:p>
          <a:pPr>
            <a:defRPr cap="all"/>
          </a:pPr>
          <a:r>
            <a:rPr lang="en-GB"/>
            <a:t>Worked in computational biology</a:t>
          </a:r>
          <a:endParaRPr lang="en-US"/>
        </a:p>
      </dgm:t>
    </dgm:pt>
    <dgm:pt modelId="{EBEB63E0-EB6E-48C1-85FF-4D9DEDBD032C}" type="parTrans" cxnId="{F68C33BC-7B4B-48CA-A7AA-ED08D4FE9883}">
      <dgm:prSet/>
      <dgm:spPr/>
      <dgm:t>
        <a:bodyPr/>
        <a:lstStyle/>
        <a:p>
          <a:endParaRPr lang="en-US"/>
        </a:p>
      </dgm:t>
    </dgm:pt>
    <dgm:pt modelId="{A24C173B-8A7C-4C61-BD26-6A25C8C25A0E}" type="sibTrans" cxnId="{F68C33BC-7B4B-48CA-A7AA-ED08D4FE9883}">
      <dgm:prSet/>
      <dgm:spPr/>
      <dgm:t>
        <a:bodyPr/>
        <a:lstStyle/>
        <a:p>
          <a:endParaRPr lang="en-US"/>
        </a:p>
      </dgm:t>
    </dgm:pt>
    <dgm:pt modelId="{499BD61F-36EC-44B2-B10B-547B0B173E1B}">
      <dgm:prSet/>
      <dgm:spPr/>
      <dgm:t>
        <a:bodyPr/>
        <a:lstStyle/>
        <a:p>
          <a:pPr>
            <a:defRPr cap="all"/>
          </a:pPr>
          <a:r>
            <a:rPr lang="en-GB"/>
            <a:t>Have a PhD in Computer Science</a:t>
          </a:r>
          <a:endParaRPr lang="en-US"/>
        </a:p>
      </dgm:t>
    </dgm:pt>
    <dgm:pt modelId="{D6A37E1C-6C99-411D-BCB6-9E90062432FA}" type="parTrans" cxnId="{A3DE42CA-FA52-405E-8E0C-4399608CD666}">
      <dgm:prSet/>
      <dgm:spPr/>
      <dgm:t>
        <a:bodyPr/>
        <a:lstStyle/>
        <a:p>
          <a:endParaRPr lang="en-US"/>
        </a:p>
      </dgm:t>
    </dgm:pt>
    <dgm:pt modelId="{0AD5D4D2-6736-40E1-8540-41D4EFA30448}" type="sibTrans" cxnId="{A3DE42CA-FA52-405E-8E0C-4399608CD666}">
      <dgm:prSet/>
      <dgm:spPr/>
      <dgm:t>
        <a:bodyPr/>
        <a:lstStyle/>
        <a:p>
          <a:endParaRPr lang="en-US"/>
        </a:p>
      </dgm:t>
    </dgm:pt>
    <dgm:pt modelId="{9A9954ED-7B3D-4637-AFF6-2D5D6D9909C2}">
      <dgm:prSet/>
      <dgm:spPr/>
      <dgm:t>
        <a:bodyPr/>
        <a:lstStyle/>
        <a:p>
          <a:pPr>
            <a:defRPr cap="all"/>
          </a:pPr>
          <a:r>
            <a:rPr lang="en-GB"/>
            <a:t>Worked in cell biology, clinical informatics, etc.</a:t>
          </a:r>
          <a:endParaRPr lang="en-US"/>
        </a:p>
      </dgm:t>
    </dgm:pt>
    <dgm:pt modelId="{32310A6F-BB92-4122-9339-4D18CEE80083}" type="parTrans" cxnId="{EC8070F0-41C3-42CF-BB0D-9F43395F26D3}">
      <dgm:prSet/>
      <dgm:spPr/>
      <dgm:t>
        <a:bodyPr/>
        <a:lstStyle/>
        <a:p>
          <a:endParaRPr lang="en-US"/>
        </a:p>
      </dgm:t>
    </dgm:pt>
    <dgm:pt modelId="{4059DB20-9422-40E7-85BF-40D78CFE4579}" type="sibTrans" cxnId="{EC8070F0-41C3-42CF-BB0D-9F43395F26D3}">
      <dgm:prSet/>
      <dgm:spPr/>
      <dgm:t>
        <a:bodyPr/>
        <a:lstStyle/>
        <a:p>
          <a:endParaRPr lang="en-US"/>
        </a:p>
      </dgm:t>
    </dgm:pt>
    <dgm:pt modelId="{80DDC624-FD98-46A0-8594-7F3DC80D329B}">
      <dgm:prSet/>
      <dgm:spPr/>
      <dgm:t>
        <a:bodyPr/>
        <a:lstStyle/>
        <a:p>
          <a:pPr>
            <a:defRPr cap="all"/>
          </a:pPr>
          <a:r>
            <a:rPr lang="en-GB" dirty="0"/>
            <a:t>Also worked in supply chains (with industry)</a:t>
          </a:r>
          <a:endParaRPr lang="en-US" dirty="0"/>
        </a:p>
      </dgm:t>
    </dgm:pt>
    <dgm:pt modelId="{D1F6C683-772A-44FF-BB88-7FC080652226}" type="parTrans" cxnId="{1F9119DC-034F-4EFF-B273-1AF688CFEF08}">
      <dgm:prSet/>
      <dgm:spPr/>
      <dgm:t>
        <a:bodyPr/>
        <a:lstStyle/>
        <a:p>
          <a:endParaRPr lang="en-US"/>
        </a:p>
      </dgm:t>
    </dgm:pt>
    <dgm:pt modelId="{69A29AC1-A53D-419A-8395-9E31D6E44F74}" type="sibTrans" cxnId="{1F9119DC-034F-4EFF-B273-1AF688CFEF08}">
      <dgm:prSet/>
      <dgm:spPr/>
      <dgm:t>
        <a:bodyPr/>
        <a:lstStyle/>
        <a:p>
          <a:endParaRPr lang="en-US"/>
        </a:p>
      </dgm:t>
    </dgm:pt>
    <dgm:pt modelId="{3C00237C-D220-45FF-BC2C-CC2CB15AB1AA}">
      <dgm:prSet/>
      <dgm:spPr/>
      <dgm:t>
        <a:bodyPr/>
        <a:lstStyle/>
        <a:p>
          <a:pPr>
            <a:defRPr cap="all"/>
          </a:pPr>
          <a:r>
            <a:rPr lang="en-GB"/>
            <a:t>Drug development (with industry)</a:t>
          </a:r>
          <a:endParaRPr lang="en-US"/>
        </a:p>
      </dgm:t>
    </dgm:pt>
    <dgm:pt modelId="{69E7199D-2145-4803-9809-475E73F531AF}" type="parTrans" cxnId="{E56920B0-EBB0-420C-B1C8-8C59EDD3BBE9}">
      <dgm:prSet/>
      <dgm:spPr/>
      <dgm:t>
        <a:bodyPr/>
        <a:lstStyle/>
        <a:p>
          <a:endParaRPr lang="en-US"/>
        </a:p>
      </dgm:t>
    </dgm:pt>
    <dgm:pt modelId="{6B5CCBD6-6ADB-40DE-8B0C-0D9B440495BF}" type="sibTrans" cxnId="{E56920B0-EBB0-420C-B1C8-8C59EDD3BBE9}">
      <dgm:prSet/>
      <dgm:spPr/>
      <dgm:t>
        <a:bodyPr/>
        <a:lstStyle/>
        <a:p>
          <a:endParaRPr lang="en-US"/>
        </a:p>
      </dgm:t>
    </dgm:pt>
    <dgm:pt modelId="{CEB415D2-BE65-4CD1-92D6-697B0616FE3B}" type="pres">
      <dgm:prSet presAssocID="{312C5C9E-1B60-487B-9F94-A7ECDAD88379}" presName="root" presStyleCnt="0">
        <dgm:presLayoutVars>
          <dgm:dir/>
          <dgm:resizeHandles val="exact"/>
        </dgm:presLayoutVars>
      </dgm:prSet>
      <dgm:spPr/>
    </dgm:pt>
    <dgm:pt modelId="{868D417D-A55C-4836-9DD6-BD291C5BCAB1}" type="pres">
      <dgm:prSet presAssocID="{95C7C83F-A009-4E52-A3E3-5966B40AF829}" presName="compNode" presStyleCnt="0"/>
      <dgm:spPr/>
    </dgm:pt>
    <dgm:pt modelId="{8BD26BB4-87EB-49B6-85A7-A5658D6640A2}" type="pres">
      <dgm:prSet presAssocID="{95C7C83F-A009-4E52-A3E3-5966B40AF829}" presName="iconBgRect" presStyleLbl="bgShp" presStyleIdx="0" presStyleCnt="5"/>
      <dgm:spPr/>
    </dgm:pt>
    <dgm:pt modelId="{29E6AFAE-C6B5-4AB3-9B76-501A62BCFF36}" type="pres">
      <dgm:prSet presAssocID="{95C7C83F-A009-4E52-A3E3-5966B40AF8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A7E99322-EC97-483C-BB87-F7DC838D88DD}" type="pres">
      <dgm:prSet presAssocID="{95C7C83F-A009-4E52-A3E3-5966B40AF829}" presName="spaceRect" presStyleCnt="0"/>
      <dgm:spPr/>
    </dgm:pt>
    <dgm:pt modelId="{6455A845-1E4E-4AA2-BB87-855D2C23CD55}" type="pres">
      <dgm:prSet presAssocID="{95C7C83F-A009-4E52-A3E3-5966B40AF829}" presName="textRect" presStyleLbl="revTx" presStyleIdx="0" presStyleCnt="5">
        <dgm:presLayoutVars>
          <dgm:chMax val="1"/>
          <dgm:chPref val="1"/>
        </dgm:presLayoutVars>
      </dgm:prSet>
      <dgm:spPr/>
    </dgm:pt>
    <dgm:pt modelId="{37CBA9D0-20E0-4599-9B41-DB70D7AD37D1}" type="pres">
      <dgm:prSet presAssocID="{A24C173B-8A7C-4C61-BD26-6A25C8C25A0E}" presName="sibTrans" presStyleCnt="0"/>
      <dgm:spPr/>
    </dgm:pt>
    <dgm:pt modelId="{18BB2509-D0AC-4940-B04E-795278B6A0DB}" type="pres">
      <dgm:prSet presAssocID="{499BD61F-36EC-44B2-B10B-547B0B173E1B}" presName="compNode" presStyleCnt="0"/>
      <dgm:spPr/>
    </dgm:pt>
    <dgm:pt modelId="{D6C69E8C-A838-453E-843B-41EB5E2A90DA}" type="pres">
      <dgm:prSet presAssocID="{499BD61F-36EC-44B2-B10B-547B0B173E1B}" presName="iconBgRect" presStyleLbl="bgShp" presStyleIdx="1" presStyleCnt="5"/>
      <dgm:spPr/>
    </dgm:pt>
    <dgm:pt modelId="{FBDBBDF8-95BF-449C-8226-8070BE1510FA}" type="pres">
      <dgm:prSet presAssocID="{499BD61F-36EC-44B2-B10B-547B0B173E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89D601D-32E9-43BB-8B7A-4FEF83645F63}" type="pres">
      <dgm:prSet presAssocID="{499BD61F-36EC-44B2-B10B-547B0B173E1B}" presName="spaceRect" presStyleCnt="0"/>
      <dgm:spPr/>
    </dgm:pt>
    <dgm:pt modelId="{B6A0786E-1120-4345-BA1B-709FFB61B413}" type="pres">
      <dgm:prSet presAssocID="{499BD61F-36EC-44B2-B10B-547B0B173E1B}" presName="textRect" presStyleLbl="revTx" presStyleIdx="1" presStyleCnt="5">
        <dgm:presLayoutVars>
          <dgm:chMax val="1"/>
          <dgm:chPref val="1"/>
        </dgm:presLayoutVars>
      </dgm:prSet>
      <dgm:spPr/>
    </dgm:pt>
    <dgm:pt modelId="{CCFA83AB-32E8-4F15-9445-29EFE808AAAB}" type="pres">
      <dgm:prSet presAssocID="{0AD5D4D2-6736-40E1-8540-41D4EFA30448}" presName="sibTrans" presStyleCnt="0"/>
      <dgm:spPr/>
    </dgm:pt>
    <dgm:pt modelId="{FFF0257F-D884-4B95-A351-C6A1492EDF98}" type="pres">
      <dgm:prSet presAssocID="{9A9954ED-7B3D-4637-AFF6-2D5D6D9909C2}" presName="compNode" presStyleCnt="0"/>
      <dgm:spPr/>
    </dgm:pt>
    <dgm:pt modelId="{E3BEE7B3-5635-4654-886A-E75F82A2500A}" type="pres">
      <dgm:prSet presAssocID="{9A9954ED-7B3D-4637-AFF6-2D5D6D9909C2}" presName="iconBgRect" presStyleLbl="bgShp" presStyleIdx="2" presStyleCnt="5"/>
      <dgm:spPr/>
    </dgm:pt>
    <dgm:pt modelId="{FBB8A185-EB0F-486A-8E2C-7FCA4C6B1C59}" type="pres">
      <dgm:prSet presAssocID="{9A9954ED-7B3D-4637-AFF6-2D5D6D9909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57A5F6AF-BFB9-4174-A402-C2BCF4C960C7}" type="pres">
      <dgm:prSet presAssocID="{9A9954ED-7B3D-4637-AFF6-2D5D6D9909C2}" presName="spaceRect" presStyleCnt="0"/>
      <dgm:spPr/>
    </dgm:pt>
    <dgm:pt modelId="{EFE7091F-C4D0-414E-A8EB-CA8CFC46C5F8}" type="pres">
      <dgm:prSet presAssocID="{9A9954ED-7B3D-4637-AFF6-2D5D6D9909C2}" presName="textRect" presStyleLbl="revTx" presStyleIdx="2" presStyleCnt="5">
        <dgm:presLayoutVars>
          <dgm:chMax val="1"/>
          <dgm:chPref val="1"/>
        </dgm:presLayoutVars>
      </dgm:prSet>
      <dgm:spPr/>
    </dgm:pt>
    <dgm:pt modelId="{55F4158B-2F1C-47F9-AA82-70FCA2162F49}" type="pres">
      <dgm:prSet presAssocID="{4059DB20-9422-40E7-85BF-40D78CFE4579}" presName="sibTrans" presStyleCnt="0"/>
      <dgm:spPr/>
    </dgm:pt>
    <dgm:pt modelId="{15F2D2C8-ECED-41C4-BB00-AAEC3CB8BCC7}" type="pres">
      <dgm:prSet presAssocID="{80DDC624-FD98-46A0-8594-7F3DC80D329B}" presName="compNode" presStyleCnt="0"/>
      <dgm:spPr/>
    </dgm:pt>
    <dgm:pt modelId="{C9F912CA-88F9-43AE-B027-C1FE5F64C6A6}" type="pres">
      <dgm:prSet presAssocID="{80DDC624-FD98-46A0-8594-7F3DC80D329B}" presName="iconBgRect" presStyleLbl="bgShp" presStyleIdx="3" presStyleCnt="5"/>
      <dgm:spPr/>
    </dgm:pt>
    <dgm:pt modelId="{A2CA4401-CD9F-4670-B4ED-29F6B538202C}" type="pres">
      <dgm:prSet presAssocID="{80DDC624-FD98-46A0-8594-7F3DC80D32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AF0CA7C3-CDFB-4EDC-817F-395221736DE7}" type="pres">
      <dgm:prSet presAssocID="{80DDC624-FD98-46A0-8594-7F3DC80D329B}" presName="spaceRect" presStyleCnt="0"/>
      <dgm:spPr/>
    </dgm:pt>
    <dgm:pt modelId="{266D4132-1672-4269-BC6C-43DF650089CC}" type="pres">
      <dgm:prSet presAssocID="{80DDC624-FD98-46A0-8594-7F3DC80D329B}" presName="textRect" presStyleLbl="revTx" presStyleIdx="3" presStyleCnt="5">
        <dgm:presLayoutVars>
          <dgm:chMax val="1"/>
          <dgm:chPref val="1"/>
        </dgm:presLayoutVars>
      </dgm:prSet>
      <dgm:spPr/>
    </dgm:pt>
    <dgm:pt modelId="{27BFA296-F5C3-4FB6-8887-2542872483EC}" type="pres">
      <dgm:prSet presAssocID="{69A29AC1-A53D-419A-8395-9E31D6E44F74}" presName="sibTrans" presStyleCnt="0"/>
      <dgm:spPr/>
    </dgm:pt>
    <dgm:pt modelId="{EB920D02-ACFD-404C-912C-5A43429C4E3C}" type="pres">
      <dgm:prSet presAssocID="{3C00237C-D220-45FF-BC2C-CC2CB15AB1AA}" presName="compNode" presStyleCnt="0"/>
      <dgm:spPr/>
    </dgm:pt>
    <dgm:pt modelId="{3A2EBC37-060B-4A43-A960-8B175BF11DE7}" type="pres">
      <dgm:prSet presAssocID="{3C00237C-D220-45FF-BC2C-CC2CB15AB1AA}" presName="iconBgRect" presStyleLbl="bgShp" presStyleIdx="4" presStyleCnt="5"/>
      <dgm:spPr/>
    </dgm:pt>
    <dgm:pt modelId="{C3876981-5EED-4A53-AE10-15FE84EC7E6F}" type="pres">
      <dgm:prSet presAssocID="{3C00237C-D220-45FF-BC2C-CC2CB15AB1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ine"/>
        </a:ext>
      </dgm:extLst>
    </dgm:pt>
    <dgm:pt modelId="{E299E78E-6595-4CD9-BAAC-56CC16C59C92}" type="pres">
      <dgm:prSet presAssocID="{3C00237C-D220-45FF-BC2C-CC2CB15AB1AA}" presName="spaceRect" presStyleCnt="0"/>
      <dgm:spPr/>
    </dgm:pt>
    <dgm:pt modelId="{ECC2A490-269C-447F-9BCA-75E1DE6ACA5F}" type="pres">
      <dgm:prSet presAssocID="{3C00237C-D220-45FF-BC2C-CC2CB15AB1AA}" presName="textRect" presStyleLbl="revTx" presStyleIdx="4" presStyleCnt="5">
        <dgm:presLayoutVars>
          <dgm:chMax val="1"/>
          <dgm:chPref val="1"/>
        </dgm:presLayoutVars>
      </dgm:prSet>
      <dgm:spPr/>
    </dgm:pt>
  </dgm:ptLst>
  <dgm:cxnLst>
    <dgm:cxn modelId="{ED884713-A8E4-4EBB-9A6F-E2BEBA8E66A5}" type="presOf" srcId="{312C5C9E-1B60-487B-9F94-A7ECDAD88379}" destId="{CEB415D2-BE65-4CD1-92D6-697B0616FE3B}" srcOrd="0" destOrd="0" presId="urn:microsoft.com/office/officeart/2018/5/layout/IconCircleLabelList"/>
    <dgm:cxn modelId="{6AE40356-02B3-405C-9B4C-BC94513B58A5}" type="presOf" srcId="{3C00237C-D220-45FF-BC2C-CC2CB15AB1AA}" destId="{ECC2A490-269C-447F-9BCA-75E1DE6ACA5F}" srcOrd="0" destOrd="0" presId="urn:microsoft.com/office/officeart/2018/5/layout/IconCircleLabelList"/>
    <dgm:cxn modelId="{91C61059-89D6-426C-AC99-5EC8824E1DBC}" type="presOf" srcId="{499BD61F-36EC-44B2-B10B-547B0B173E1B}" destId="{B6A0786E-1120-4345-BA1B-709FFB61B413}" srcOrd="0" destOrd="0" presId="urn:microsoft.com/office/officeart/2018/5/layout/IconCircleLabelList"/>
    <dgm:cxn modelId="{E56920B0-EBB0-420C-B1C8-8C59EDD3BBE9}" srcId="{312C5C9E-1B60-487B-9F94-A7ECDAD88379}" destId="{3C00237C-D220-45FF-BC2C-CC2CB15AB1AA}" srcOrd="4" destOrd="0" parTransId="{69E7199D-2145-4803-9809-475E73F531AF}" sibTransId="{6B5CCBD6-6ADB-40DE-8B0C-0D9B440495BF}"/>
    <dgm:cxn modelId="{F68C33BC-7B4B-48CA-A7AA-ED08D4FE9883}" srcId="{312C5C9E-1B60-487B-9F94-A7ECDAD88379}" destId="{95C7C83F-A009-4E52-A3E3-5966B40AF829}" srcOrd="0" destOrd="0" parTransId="{EBEB63E0-EB6E-48C1-85FF-4D9DEDBD032C}" sibTransId="{A24C173B-8A7C-4C61-BD26-6A25C8C25A0E}"/>
    <dgm:cxn modelId="{9CF649C5-09E1-483C-8C20-DD30638DFD29}" type="presOf" srcId="{9A9954ED-7B3D-4637-AFF6-2D5D6D9909C2}" destId="{EFE7091F-C4D0-414E-A8EB-CA8CFC46C5F8}" srcOrd="0" destOrd="0" presId="urn:microsoft.com/office/officeart/2018/5/layout/IconCircleLabelList"/>
    <dgm:cxn modelId="{A3DE42CA-FA52-405E-8E0C-4399608CD666}" srcId="{312C5C9E-1B60-487B-9F94-A7ECDAD88379}" destId="{499BD61F-36EC-44B2-B10B-547B0B173E1B}" srcOrd="1" destOrd="0" parTransId="{D6A37E1C-6C99-411D-BCB6-9E90062432FA}" sibTransId="{0AD5D4D2-6736-40E1-8540-41D4EFA30448}"/>
    <dgm:cxn modelId="{CCC625D4-F51B-4D24-9239-8B54F271EB22}" type="presOf" srcId="{80DDC624-FD98-46A0-8594-7F3DC80D329B}" destId="{266D4132-1672-4269-BC6C-43DF650089CC}" srcOrd="0" destOrd="0" presId="urn:microsoft.com/office/officeart/2018/5/layout/IconCircleLabelList"/>
    <dgm:cxn modelId="{805B3ED8-7500-4FC9-9653-9D1D4A404D96}" type="presOf" srcId="{95C7C83F-A009-4E52-A3E3-5966B40AF829}" destId="{6455A845-1E4E-4AA2-BB87-855D2C23CD55}" srcOrd="0" destOrd="0" presId="urn:microsoft.com/office/officeart/2018/5/layout/IconCircleLabelList"/>
    <dgm:cxn modelId="{1F9119DC-034F-4EFF-B273-1AF688CFEF08}" srcId="{312C5C9E-1B60-487B-9F94-A7ECDAD88379}" destId="{80DDC624-FD98-46A0-8594-7F3DC80D329B}" srcOrd="3" destOrd="0" parTransId="{D1F6C683-772A-44FF-BB88-7FC080652226}" sibTransId="{69A29AC1-A53D-419A-8395-9E31D6E44F74}"/>
    <dgm:cxn modelId="{EC8070F0-41C3-42CF-BB0D-9F43395F26D3}" srcId="{312C5C9E-1B60-487B-9F94-A7ECDAD88379}" destId="{9A9954ED-7B3D-4637-AFF6-2D5D6D9909C2}" srcOrd="2" destOrd="0" parTransId="{32310A6F-BB92-4122-9339-4D18CEE80083}" sibTransId="{4059DB20-9422-40E7-85BF-40D78CFE4579}"/>
    <dgm:cxn modelId="{698A04E8-0EFB-4393-BDD2-430E2B6F2703}" type="presParOf" srcId="{CEB415D2-BE65-4CD1-92D6-697B0616FE3B}" destId="{868D417D-A55C-4836-9DD6-BD291C5BCAB1}" srcOrd="0" destOrd="0" presId="urn:microsoft.com/office/officeart/2018/5/layout/IconCircleLabelList"/>
    <dgm:cxn modelId="{62F5086C-6945-4F5E-A2BD-BDE95FCB5557}" type="presParOf" srcId="{868D417D-A55C-4836-9DD6-BD291C5BCAB1}" destId="{8BD26BB4-87EB-49B6-85A7-A5658D6640A2}" srcOrd="0" destOrd="0" presId="urn:microsoft.com/office/officeart/2018/5/layout/IconCircleLabelList"/>
    <dgm:cxn modelId="{FCD52B19-D195-4AF0-AF41-2A7B72E0661D}" type="presParOf" srcId="{868D417D-A55C-4836-9DD6-BD291C5BCAB1}" destId="{29E6AFAE-C6B5-4AB3-9B76-501A62BCFF36}" srcOrd="1" destOrd="0" presId="urn:microsoft.com/office/officeart/2018/5/layout/IconCircleLabelList"/>
    <dgm:cxn modelId="{7330CB0F-EE96-447C-A421-DF9256BFB296}" type="presParOf" srcId="{868D417D-A55C-4836-9DD6-BD291C5BCAB1}" destId="{A7E99322-EC97-483C-BB87-F7DC838D88DD}" srcOrd="2" destOrd="0" presId="urn:microsoft.com/office/officeart/2018/5/layout/IconCircleLabelList"/>
    <dgm:cxn modelId="{BB1BC068-1E7D-4B7E-8F29-C391C4DC4997}" type="presParOf" srcId="{868D417D-A55C-4836-9DD6-BD291C5BCAB1}" destId="{6455A845-1E4E-4AA2-BB87-855D2C23CD55}" srcOrd="3" destOrd="0" presId="urn:microsoft.com/office/officeart/2018/5/layout/IconCircleLabelList"/>
    <dgm:cxn modelId="{BC5D913C-74DA-40C3-9E43-C7E0DEB61ED9}" type="presParOf" srcId="{CEB415D2-BE65-4CD1-92D6-697B0616FE3B}" destId="{37CBA9D0-20E0-4599-9B41-DB70D7AD37D1}" srcOrd="1" destOrd="0" presId="urn:microsoft.com/office/officeart/2018/5/layout/IconCircleLabelList"/>
    <dgm:cxn modelId="{EDF2FAB6-2AF1-4210-B145-6C034C324917}" type="presParOf" srcId="{CEB415D2-BE65-4CD1-92D6-697B0616FE3B}" destId="{18BB2509-D0AC-4940-B04E-795278B6A0DB}" srcOrd="2" destOrd="0" presId="urn:microsoft.com/office/officeart/2018/5/layout/IconCircleLabelList"/>
    <dgm:cxn modelId="{034FDBAC-3010-4C38-BD26-4886E9954D12}" type="presParOf" srcId="{18BB2509-D0AC-4940-B04E-795278B6A0DB}" destId="{D6C69E8C-A838-453E-843B-41EB5E2A90DA}" srcOrd="0" destOrd="0" presId="urn:microsoft.com/office/officeart/2018/5/layout/IconCircleLabelList"/>
    <dgm:cxn modelId="{44871402-A5FE-4CC8-A660-537F6CB706C9}" type="presParOf" srcId="{18BB2509-D0AC-4940-B04E-795278B6A0DB}" destId="{FBDBBDF8-95BF-449C-8226-8070BE1510FA}" srcOrd="1" destOrd="0" presId="urn:microsoft.com/office/officeart/2018/5/layout/IconCircleLabelList"/>
    <dgm:cxn modelId="{88747283-EE49-4038-9B36-74599FA3D8B1}" type="presParOf" srcId="{18BB2509-D0AC-4940-B04E-795278B6A0DB}" destId="{289D601D-32E9-43BB-8B7A-4FEF83645F63}" srcOrd="2" destOrd="0" presId="urn:microsoft.com/office/officeart/2018/5/layout/IconCircleLabelList"/>
    <dgm:cxn modelId="{C72A991C-542F-4EBC-9CE9-9FA86F7F6EC1}" type="presParOf" srcId="{18BB2509-D0AC-4940-B04E-795278B6A0DB}" destId="{B6A0786E-1120-4345-BA1B-709FFB61B413}" srcOrd="3" destOrd="0" presId="urn:microsoft.com/office/officeart/2018/5/layout/IconCircleLabelList"/>
    <dgm:cxn modelId="{6C47B621-B463-4306-A6BC-02668DE636B6}" type="presParOf" srcId="{CEB415D2-BE65-4CD1-92D6-697B0616FE3B}" destId="{CCFA83AB-32E8-4F15-9445-29EFE808AAAB}" srcOrd="3" destOrd="0" presId="urn:microsoft.com/office/officeart/2018/5/layout/IconCircleLabelList"/>
    <dgm:cxn modelId="{5214A478-91F7-4E46-832A-E03F1D1BD4C5}" type="presParOf" srcId="{CEB415D2-BE65-4CD1-92D6-697B0616FE3B}" destId="{FFF0257F-D884-4B95-A351-C6A1492EDF98}" srcOrd="4" destOrd="0" presId="urn:microsoft.com/office/officeart/2018/5/layout/IconCircleLabelList"/>
    <dgm:cxn modelId="{0E875337-AC48-4ED6-B52C-D0E2BAA3920E}" type="presParOf" srcId="{FFF0257F-D884-4B95-A351-C6A1492EDF98}" destId="{E3BEE7B3-5635-4654-886A-E75F82A2500A}" srcOrd="0" destOrd="0" presId="urn:microsoft.com/office/officeart/2018/5/layout/IconCircleLabelList"/>
    <dgm:cxn modelId="{08BB10F0-489E-48B5-ABA6-39E8BAFF5363}" type="presParOf" srcId="{FFF0257F-D884-4B95-A351-C6A1492EDF98}" destId="{FBB8A185-EB0F-486A-8E2C-7FCA4C6B1C59}" srcOrd="1" destOrd="0" presId="urn:microsoft.com/office/officeart/2018/5/layout/IconCircleLabelList"/>
    <dgm:cxn modelId="{A7AB6353-0B2F-498E-88E9-90020BFEEA11}" type="presParOf" srcId="{FFF0257F-D884-4B95-A351-C6A1492EDF98}" destId="{57A5F6AF-BFB9-4174-A402-C2BCF4C960C7}" srcOrd="2" destOrd="0" presId="urn:microsoft.com/office/officeart/2018/5/layout/IconCircleLabelList"/>
    <dgm:cxn modelId="{5E23634C-F338-40DF-A48F-380220EAAB9D}" type="presParOf" srcId="{FFF0257F-D884-4B95-A351-C6A1492EDF98}" destId="{EFE7091F-C4D0-414E-A8EB-CA8CFC46C5F8}" srcOrd="3" destOrd="0" presId="urn:microsoft.com/office/officeart/2018/5/layout/IconCircleLabelList"/>
    <dgm:cxn modelId="{90F2B66A-EE8B-4A95-8B6D-2E69D477A8B5}" type="presParOf" srcId="{CEB415D2-BE65-4CD1-92D6-697B0616FE3B}" destId="{55F4158B-2F1C-47F9-AA82-70FCA2162F49}" srcOrd="5" destOrd="0" presId="urn:microsoft.com/office/officeart/2018/5/layout/IconCircleLabelList"/>
    <dgm:cxn modelId="{D0D9E568-BC4B-4A87-B8E4-76C848FDC4E0}" type="presParOf" srcId="{CEB415D2-BE65-4CD1-92D6-697B0616FE3B}" destId="{15F2D2C8-ECED-41C4-BB00-AAEC3CB8BCC7}" srcOrd="6" destOrd="0" presId="urn:microsoft.com/office/officeart/2018/5/layout/IconCircleLabelList"/>
    <dgm:cxn modelId="{46733869-B288-4B49-A43E-7249E0FD4A3A}" type="presParOf" srcId="{15F2D2C8-ECED-41C4-BB00-AAEC3CB8BCC7}" destId="{C9F912CA-88F9-43AE-B027-C1FE5F64C6A6}" srcOrd="0" destOrd="0" presId="urn:microsoft.com/office/officeart/2018/5/layout/IconCircleLabelList"/>
    <dgm:cxn modelId="{B410EA56-778E-489E-BEC4-7D3D49EA0E23}" type="presParOf" srcId="{15F2D2C8-ECED-41C4-BB00-AAEC3CB8BCC7}" destId="{A2CA4401-CD9F-4670-B4ED-29F6B538202C}" srcOrd="1" destOrd="0" presId="urn:microsoft.com/office/officeart/2018/5/layout/IconCircleLabelList"/>
    <dgm:cxn modelId="{6599DF69-25AC-4941-869F-4D1BFEB6ED0F}" type="presParOf" srcId="{15F2D2C8-ECED-41C4-BB00-AAEC3CB8BCC7}" destId="{AF0CA7C3-CDFB-4EDC-817F-395221736DE7}" srcOrd="2" destOrd="0" presId="urn:microsoft.com/office/officeart/2018/5/layout/IconCircleLabelList"/>
    <dgm:cxn modelId="{203E3808-D189-4082-BF09-8869419EA09E}" type="presParOf" srcId="{15F2D2C8-ECED-41C4-BB00-AAEC3CB8BCC7}" destId="{266D4132-1672-4269-BC6C-43DF650089CC}" srcOrd="3" destOrd="0" presId="urn:microsoft.com/office/officeart/2018/5/layout/IconCircleLabelList"/>
    <dgm:cxn modelId="{7C92AF05-51FE-4F53-9952-08D8B8795611}" type="presParOf" srcId="{CEB415D2-BE65-4CD1-92D6-697B0616FE3B}" destId="{27BFA296-F5C3-4FB6-8887-2542872483EC}" srcOrd="7" destOrd="0" presId="urn:microsoft.com/office/officeart/2018/5/layout/IconCircleLabelList"/>
    <dgm:cxn modelId="{903DB4BC-4A8A-4710-A2F3-D5DF03E7AA8D}" type="presParOf" srcId="{CEB415D2-BE65-4CD1-92D6-697B0616FE3B}" destId="{EB920D02-ACFD-404C-912C-5A43429C4E3C}" srcOrd="8" destOrd="0" presId="urn:microsoft.com/office/officeart/2018/5/layout/IconCircleLabelList"/>
    <dgm:cxn modelId="{D5C0E8EC-8C0E-4CCA-BE66-732D3C4362E5}" type="presParOf" srcId="{EB920D02-ACFD-404C-912C-5A43429C4E3C}" destId="{3A2EBC37-060B-4A43-A960-8B175BF11DE7}" srcOrd="0" destOrd="0" presId="urn:microsoft.com/office/officeart/2018/5/layout/IconCircleLabelList"/>
    <dgm:cxn modelId="{CFE66920-F983-4AD6-8D02-0BF408C0031F}" type="presParOf" srcId="{EB920D02-ACFD-404C-912C-5A43429C4E3C}" destId="{C3876981-5EED-4A53-AE10-15FE84EC7E6F}" srcOrd="1" destOrd="0" presId="urn:microsoft.com/office/officeart/2018/5/layout/IconCircleLabelList"/>
    <dgm:cxn modelId="{95422BBB-16DE-4FA4-A75C-D14D3231F872}" type="presParOf" srcId="{EB920D02-ACFD-404C-912C-5A43429C4E3C}" destId="{E299E78E-6595-4CD9-BAAC-56CC16C59C92}" srcOrd="2" destOrd="0" presId="urn:microsoft.com/office/officeart/2018/5/layout/IconCircleLabelList"/>
    <dgm:cxn modelId="{C5DB63DF-1CD9-47AE-8C10-94989B06B863}" type="presParOf" srcId="{EB920D02-ACFD-404C-912C-5A43429C4E3C}" destId="{ECC2A490-269C-447F-9BCA-75E1DE6ACA5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7E109D-246B-4602-A31A-9915DAD9699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F80182-C892-44F0-ACFC-B3ABBA035040}">
      <dgm:prSet/>
      <dgm:spPr/>
      <dgm:t>
        <a:bodyPr/>
        <a:lstStyle/>
        <a:p>
          <a:r>
            <a:rPr lang="en-GB"/>
            <a:t>The general public is disconnected from AI and there is mistrust</a:t>
          </a:r>
          <a:endParaRPr lang="en-US"/>
        </a:p>
      </dgm:t>
    </dgm:pt>
    <dgm:pt modelId="{B92C2175-6E5E-4476-A56E-64B566E3101F}" type="parTrans" cxnId="{B491DE9F-BA1D-4737-9EC2-C6EE01BFAD75}">
      <dgm:prSet/>
      <dgm:spPr/>
      <dgm:t>
        <a:bodyPr/>
        <a:lstStyle/>
        <a:p>
          <a:endParaRPr lang="en-US"/>
        </a:p>
      </dgm:t>
    </dgm:pt>
    <dgm:pt modelId="{28BAB62B-DAE8-4C3F-A417-1E7D10995853}" type="sibTrans" cxnId="{B491DE9F-BA1D-4737-9EC2-C6EE01BFAD75}">
      <dgm:prSet/>
      <dgm:spPr/>
      <dgm:t>
        <a:bodyPr/>
        <a:lstStyle/>
        <a:p>
          <a:endParaRPr lang="en-US"/>
        </a:p>
      </dgm:t>
    </dgm:pt>
    <dgm:pt modelId="{30EFC78C-8F1D-483C-8085-A1CDF56A4F1E}">
      <dgm:prSet/>
      <dgm:spPr/>
      <dgm:t>
        <a:bodyPr/>
        <a:lstStyle/>
        <a:p>
          <a:r>
            <a:rPr lang="en-GB"/>
            <a:t>We do not trust what we do not </a:t>
          </a:r>
          <a:r>
            <a:rPr lang="en-GB" i="1"/>
            <a:t>understand</a:t>
          </a:r>
          <a:endParaRPr lang="en-US"/>
        </a:p>
      </dgm:t>
    </dgm:pt>
    <dgm:pt modelId="{20A28755-9C0E-4DDF-8493-E5309D5A2EC4}" type="parTrans" cxnId="{3A1E22A6-4F69-4077-A4A2-8FA29C95F66D}">
      <dgm:prSet/>
      <dgm:spPr/>
      <dgm:t>
        <a:bodyPr/>
        <a:lstStyle/>
        <a:p>
          <a:endParaRPr lang="en-US"/>
        </a:p>
      </dgm:t>
    </dgm:pt>
    <dgm:pt modelId="{B1CA2D02-0D4E-4BBB-89F3-93FC5B78D288}" type="sibTrans" cxnId="{3A1E22A6-4F69-4077-A4A2-8FA29C95F66D}">
      <dgm:prSet/>
      <dgm:spPr/>
      <dgm:t>
        <a:bodyPr/>
        <a:lstStyle/>
        <a:p>
          <a:endParaRPr lang="en-US"/>
        </a:p>
      </dgm:t>
    </dgm:pt>
    <dgm:pt modelId="{4770B756-8F18-40CA-A3C8-09C85E1457EF}" type="pres">
      <dgm:prSet presAssocID="{347E109D-246B-4602-A31A-9915DAD9699C}" presName="root" presStyleCnt="0">
        <dgm:presLayoutVars>
          <dgm:dir/>
          <dgm:resizeHandles val="exact"/>
        </dgm:presLayoutVars>
      </dgm:prSet>
      <dgm:spPr/>
    </dgm:pt>
    <dgm:pt modelId="{05B46C64-EE73-46B8-8B87-8308997CE923}" type="pres">
      <dgm:prSet presAssocID="{7DF80182-C892-44F0-ACFC-B3ABBA035040}" presName="compNode" presStyleCnt="0"/>
      <dgm:spPr/>
    </dgm:pt>
    <dgm:pt modelId="{188278E2-D460-47CB-B68B-DF86AC0262EA}" type="pres">
      <dgm:prSet presAssocID="{7DF80182-C892-44F0-ACFC-B3ABBA0350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FEEF3AF-D2C1-4E8D-A546-9E3EE1B040EE}" type="pres">
      <dgm:prSet presAssocID="{7DF80182-C892-44F0-ACFC-B3ABBA035040}" presName="spaceRect" presStyleCnt="0"/>
      <dgm:spPr/>
    </dgm:pt>
    <dgm:pt modelId="{E56E56B0-4AED-4816-80D6-EE4065BEEB15}" type="pres">
      <dgm:prSet presAssocID="{7DF80182-C892-44F0-ACFC-B3ABBA035040}" presName="textRect" presStyleLbl="revTx" presStyleIdx="0" presStyleCnt="2">
        <dgm:presLayoutVars>
          <dgm:chMax val="1"/>
          <dgm:chPref val="1"/>
        </dgm:presLayoutVars>
      </dgm:prSet>
      <dgm:spPr/>
    </dgm:pt>
    <dgm:pt modelId="{DAA4F2EA-E92D-451B-8998-9AE2DE73E9D6}" type="pres">
      <dgm:prSet presAssocID="{28BAB62B-DAE8-4C3F-A417-1E7D10995853}" presName="sibTrans" presStyleCnt="0"/>
      <dgm:spPr/>
    </dgm:pt>
    <dgm:pt modelId="{9CB952DF-45F7-4FAF-8EA5-6E227726EE6A}" type="pres">
      <dgm:prSet presAssocID="{30EFC78C-8F1D-483C-8085-A1CDF56A4F1E}" presName="compNode" presStyleCnt="0"/>
      <dgm:spPr/>
    </dgm:pt>
    <dgm:pt modelId="{9027B819-79B0-4BFC-8D3D-AF893A96D38C}" type="pres">
      <dgm:prSet presAssocID="{30EFC78C-8F1D-483C-8085-A1CDF56A4F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E8E3060-4C50-4937-9345-7F7E07D1947F}" type="pres">
      <dgm:prSet presAssocID="{30EFC78C-8F1D-483C-8085-A1CDF56A4F1E}" presName="spaceRect" presStyleCnt="0"/>
      <dgm:spPr/>
    </dgm:pt>
    <dgm:pt modelId="{803AB8D3-3DEB-40B9-98BD-571E73C8BD11}" type="pres">
      <dgm:prSet presAssocID="{30EFC78C-8F1D-483C-8085-A1CDF56A4F1E}" presName="textRect" presStyleLbl="revTx" presStyleIdx="1" presStyleCnt="2">
        <dgm:presLayoutVars>
          <dgm:chMax val="1"/>
          <dgm:chPref val="1"/>
        </dgm:presLayoutVars>
      </dgm:prSet>
      <dgm:spPr/>
    </dgm:pt>
  </dgm:ptLst>
  <dgm:cxnLst>
    <dgm:cxn modelId="{7D583465-2B34-4219-B7E2-68CF49BD7614}" type="presOf" srcId="{7DF80182-C892-44F0-ACFC-B3ABBA035040}" destId="{E56E56B0-4AED-4816-80D6-EE4065BEEB15}" srcOrd="0" destOrd="0" presId="urn:microsoft.com/office/officeart/2018/2/layout/IconLabelList"/>
    <dgm:cxn modelId="{B491DE9F-BA1D-4737-9EC2-C6EE01BFAD75}" srcId="{347E109D-246B-4602-A31A-9915DAD9699C}" destId="{7DF80182-C892-44F0-ACFC-B3ABBA035040}" srcOrd="0" destOrd="0" parTransId="{B92C2175-6E5E-4476-A56E-64B566E3101F}" sibTransId="{28BAB62B-DAE8-4C3F-A417-1E7D10995853}"/>
    <dgm:cxn modelId="{3A1E22A6-4F69-4077-A4A2-8FA29C95F66D}" srcId="{347E109D-246B-4602-A31A-9915DAD9699C}" destId="{30EFC78C-8F1D-483C-8085-A1CDF56A4F1E}" srcOrd="1" destOrd="0" parTransId="{20A28755-9C0E-4DDF-8493-E5309D5A2EC4}" sibTransId="{B1CA2D02-0D4E-4BBB-89F3-93FC5B78D288}"/>
    <dgm:cxn modelId="{A9AA7CC2-BC33-4708-9B0C-26AD9311F519}" type="presOf" srcId="{347E109D-246B-4602-A31A-9915DAD9699C}" destId="{4770B756-8F18-40CA-A3C8-09C85E1457EF}" srcOrd="0" destOrd="0" presId="urn:microsoft.com/office/officeart/2018/2/layout/IconLabelList"/>
    <dgm:cxn modelId="{8CB2EECA-B75F-4F4F-B7B3-83457F918B3C}" type="presOf" srcId="{30EFC78C-8F1D-483C-8085-A1CDF56A4F1E}" destId="{803AB8D3-3DEB-40B9-98BD-571E73C8BD11}" srcOrd="0" destOrd="0" presId="urn:microsoft.com/office/officeart/2018/2/layout/IconLabelList"/>
    <dgm:cxn modelId="{58EDFECD-FAA6-4A30-8F23-50F904CBEAF1}" type="presParOf" srcId="{4770B756-8F18-40CA-A3C8-09C85E1457EF}" destId="{05B46C64-EE73-46B8-8B87-8308997CE923}" srcOrd="0" destOrd="0" presId="urn:microsoft.com/office/officeart/2018/2/layout/IconLabelList"/>
    <dgm:cxn modelId="{D7DF47B3-EE02-4833-8EDE-DE48924C2E9C}" type="presParOf" srcId="{05B46C64-EE73-46B8-8B87-8308997CE923}" destId="{188278E2-D460-47CB-B68B-DF86AC0262EA}" srcOrd="0" destOrd="0" presId="urn:microsoft.com/office/officeart/2018/2/layout/IconLabelList"/>
    <dgm:cxn modelId="{4B71F0D2-FCDB-4E80-8566-EE45C78320D5}" type="presParOf" srcId="{05B46C64-EE73-46B8-8B87-8308997CE923}" destId="{3FEEF3AF-D2C1-4E8D-A546-9E3EE1B040EE}" srcOrd="1" destOrd="0" presId="urn:microsoft.com/office/officeart/2018/2/layout/IconLabelList"/>
    <dgm:cxn modelId="{83A4EBFB-835F-4825-ACEA-8B1A2A552470}" type="presParOf" srcId="{05B46C64-EE73-46B8-8B87-8308997CE923}" destId="{E56E56B0-4AED-4816-80D6-EE4065BEEB15}" srcOrd="2" destOrd="0" presId="urn:microsoft.com/office/officeart/2018/2/layout/IconLabelList"/>
    <dgm:cxn modelId="{3555A520-A4FF-4F9D-832C-51021210A068}" type="presParOf" srcId="{4770B756-8F18-40CA-A3C8-09C85E1457EF}" destId="{DAA4F2EA-E92D-451B-8998-9AE2DE73E9D6}" srcOrd="1" destOrd="0" presId="urn:microsoft.com/office/officeart/2018/2/layout/IconLabelList"/>
    <dgm:cxn modelId="{6FA4AB8B-FC4B-450A-AC26-C22A3DB7988F}" type="presParOf" srcId="{4770B756-8F18-40CA-A3C8-09C85E1457EF}" destId="{9CB952DF-45F7-4FAF-8EA5-6E227726EE6A}" srcOrd="2" destOrd="0" presId="urn:microsoft.com/office/officeart/2018/2/layout/IconLabelList"/>
    <dgm:cxn modelId="{238E3BAA-47AA-4059-B6BA-B94AB47FADCD}" type="presParOf" srcId="{9CB952DF-45F7-4FAF-8EA5-6E227726EE6A}" destId="{9027B819-79B0-4BFC-8D3D-AF893A96D38C}" srcOrd="0" destOrd="0" presId="urn:microsoft.com/office/officeart/2018/2/layout/IconLabelList"/>
    <dgm:cxn modelId="{82B57AD4-D52F-4264-B1E1-1B1FFE081FE7}" type="presParOf" srcId="{9CB952DF-45F7-4FAF-8EA5-6E227726EE6A}" destId="{1E8E3060-4C50-4937-9345-7F7E07D1947F}" srcOrd="1" destOrd="0" presId="urn:microsoft.com/office/officeart/2018/2/layout/IconLabelList"/>
    <dgm:cxn modelId="{AB8B1CBB-8322-49B4-9FA8-EA136EB450A9}" type="presParOf" srcId="{9CB952DF-45F7-4FAF-8EA5-6E227726EE6A}" destId="{803AB8D3-3DEB-40B9-98BD-571E73C8BD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E7A2D5-A1BB-4CE3-A404-4AFA0C118A7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089658C-66F5-483B-8115-341F03927C58}">
      <dgm:prSet/>
      <dgm:spPr/>
      <dgm:t>
        <a:bodyPr/>
        <a:lstStyle/>
        <a:p>
          <a:r>
            <a:rPr lang="en-US"/>
            <a:t>The role of lived experience is very important</a:t>
          </a:r>
        </a:p>
      </dgm:t>
    </dgm:pt>
    <dgm:pt modelId="{BEC72644-5CBB-437A-9F4F-09535F095DB3}" type="parTrans" cxnId="{139A5C7D-033F-4CCA-A00D-1AAD97C8C745}">
      <dgm:prSet/>
      <dgm:spPr/>
      <dgm:t>
        <a:bodyPr/>
        <a:lstStyle/>
        <a:p>
          <a:endParaRPr lang="en-US"/>
        </a:p>
      </dgm:t>
    </dgm:pt>
    <dgm:pt modelId="{BDB14F55-F779-41F1-9A43-FB620AC331B0}" type="sibTrans" cxnId="{139A5C7D-033F-4CCA-A00D-1AAD97C8C745}">
      <dgm:prSet/>
      <dgm:spPr/>
      <dgm:t>
        <a:bodyPr/>
        <a:lstStyle/>
        <a:p>
          <a:endParaRPr lang="en-US"/>
        </a:p>
      </dgm:t>
    </dgm:pt>
    <dgm:pt modelId="{CC199BF8-0064-4FAD-A9D3-A0A54A125E24}">
      <dgm:prSet/>
      <dgm:spPr/>
      <dgm:t>
        <a:bodyPr/>
        <a:lstStyle/>
        <a:p>
          <a:r>
            <a:rPr lang="en-US"/>
            <a:t>Frequently neglected in science</a:t>
          </a:r>
        </a:p>
      </dgm:t>
    </dgm:pt>
    <dgm:pt modelId="{7F8CD2FB-67C2-4326-86B9-A970D7F551BC}" type="parTrans" cxnId="{4E5CA886-D8A2-4950-8973-36905C849065}">
      <dgm:prSet/>
      <dgm:spPr/>
      <dgm:t>
        <a:bodyPr/>
        <a:lstStyle/>
        <a:p>
          <a:endParaRPr lang="en-US"/>
        </a:p>
      </dgm:t>
    </dgm:pt>
    <dgm:pt modelId="{982BEA7F-FE23-495D-B0AC-9EDE3166270C}" type="sibTrans" cxnId="{4E5CA886-D8A2-4950-8973-36905C849065}">
      <dgm:prSet/>
      <dgm:spPr/>
      <dgm:t>
        <a:bodyPr/>
        <a:lstStyle/>
        <a:p>
          <a:endParaRPr lang="en-US"/>
        </a:p>
      </dgm:t>
    </dgm:pt>
    <dgm:pt modelId="{4D221563-E42C-4528-8174-1410FBE9443D}">
      <dgm:prSet/>
      <dgm:spPr/>
      <dgm:t>
        <a:bodyPr/>
        <a:lstStyle/>
        <a:p>
          <a:r>
            <a:rPr lang="en-US"/>
            <a:t>Patients just become data points</a:t>
          </a:r>
        </a:p>
      </dgm:t>
    </dgm:pt>
    <dgm:pt modelId="{9BD415D4-05AC-4422-9588-7BDBFA99C403}" type="parTrans" cxnId="{BD8B78D1-7A72-40CA-B1CC-C899E4DAE231}">
      <dgm:prSet/>
      <dgm:spPr/>
      <dgm:t>
        <a:bodyPr/>
        <a:lstStyle/>
        <a:p>
          <a:endParaRPr lang="en-US"/>
        </a:p>
      </dgm:t>
    </dgm:pt>
    <dgm:pt modelId="{D921D8CD-CE43-43D6-94CE-A696081BAA9E}" type="sibTrans" cxnId="{BD8B78D1-7A72-40CA-B1CC-C899E4DAE231}">
      <dgm:prSet/>
      <dgm:spPr/>
      <dgm:t>
        <a:bodyPr/>
        <a:lstStyle/>
        <a:p>
          <a:endParaRPr lang="en-US"/>
        </a:p>
      </dgm:t>
    </dgm:pt>
    <dgm:pt modelId="{8AD0F2E1-5701-1345-B66F-F14399133F69}" type="pres">
      <dgm:prSet presAssocID="{BDE7A2D5-A1BB-4CE3-A404-4AFA0C118A7C}" presName="linear" presStyleCnt="0">
        <dgm:presLayoutVars>
          <dgm:animLvl val="lvl"/>
          <dgm:resizeHandles val="exact"/>
        </dgm:presLayoutVars>
      </dgm:prSet>
      <dgm:spPr/>
    </dgm:pt>
    <dgm:pt modelId="{5A14E77E-E9E0-0A42-B584-686A839CFF83}" type="pres">
      <dgm:prSet presAssocID="{1089658C-66F5-483B-8115-341F03927C58}" presName="parentText" presStyleLbl="node1" presStyleIdx="0" presStyleCnt="3">
        <dgm:presLayoutVars>
          <dgm:chMax val="0"/>
          <dgm:bulletEnabled val="1"/>
        </dgm:presLayoutVars>
      </dgm:prSet>
      <dgm:spPr/>
    </dgm:pt>
    <dgm:pt modelId="{8298C908-CABD-2344-8CED-14B9C9BEDE0C}" type="pres">
      <dgm:prSet presAssocID="{BDB14F55-F779-41F1-9A43-FB620AC331B0}" presName="spacer" presStyleCnt="0"/>
      <dgm:spPr/>
    </dgm:pt>
    <dgm:pt modelId="{D204D6CD-9880-E049-AA47-7BCAD5D19193}" type="pres">
      <dgm:prSet presAssocID="{CC199BF8-0064-4FAD-A9D3-A0A54A125E24}" presName="parentText" presStyleLbl="node1" presStyleIdx="1" presStyleCnt="3">
        <dgm:presLayoutVars>
          <dgm:chMax val="0"/>
          <dgm:bulletEnabled val="1"/>
        </dgm:presLayoutVars>
      </dgm:prSet>
      <dgm:spPr/>
    </dgm:pt>
    <dgm:pt modelId="{6CE8B9F3-716E-B140-AF09-56CE5EEA984D}" type="pres">
      <dgm:prSet presAssocID="{982BEA7F-FE23-495D-B0AC-9EDE3166270C}" presName="spacer" presStyleCnt="0"/>
      <dgm:spPr/>
    </dgm:pt>
    <dgm:pt modelId="{7C4150B7-0353-574D-999A-1BEE43E299DD}" type="pres">
      <dgm:prSet presAssocID="{4D221563-E42C-4528-8174-1410FBE9443D}" presName="parentText" presStyleLbl="node1" presStyleIdx="2" presStyleCnt="3">
        <dgm:presLayoutVars>
          <dgm:chMax val="0"/>
          <dgm:bulletEnabled val="1"/>
        </dgm:presLayoutVars>
      </dgm:prSet>
      <dgm:spPr/>
    </dgm:pt>
  </dgm:ptLst>
  <dgm:cxnLst>
    <dgm:cxn modelId="{64662177-6AE3-4247-A307-88BF4363337C}" type="presOf" srcId="{CC199BF8-0064-4FAD-A9D3-A0A54A125E24}" destId="{D204D6CD-9880-E049-AA47-7BCAD5D19193}" srcOrd="0" destOrd="0" presId="urn:microsoft.com/office/officeart/2005/8/layout/vList2"/>
    <dgm:cxn modelId="{139A5C7D-033F-4CCA-A00D-1AAD97C8C745}" srcId="{BDE7A2D5-A1BB-4CE3-A404-4AFA0C118A7C}" destId="{1089658C-66F5-483B-8115-341F03927C58}" srcOrd="0" destOrd="0" parTransId="{BEC72644-5CBB-437A-9F4F-09535F095DB3}" sibTransId="{BDB14F55-F779-41F1-9A43-FB620AC331B0}"/>
    <dgm:cxn modelId="{4E5CA886-D8A2-4950-8973-36905C849065}" srcId="{BDE7A2D5-A1BB-4CE3-A404-4AFA0C118A7C}" destId="{CC199BF8-0064-4FAD-A9D3-A0A54A125E24}" srcOrd="1" destOrd="0" parTransId="{7F8CD2FB-67C2-4326-86B9-A970D7F551BC}" sibTransId="{982BEA7F-FE23-495D-B0AC-9EDE3166270C}"/>
    <dgm:cxn modelId="{8E27EECD-3A97-2240-B4C0-AD7CED657A06}" type="presOf" srcId="{BDE7A2D5-A1BB-4CE3-A404-4AFA0C118A7C}" destId="{8AD0F2E1-5701-1345-B66F-F14399133F69}" srcOrd="0" destOrd="0" presId="urn:microsoft.com/office/officeart/2005/8/layout/vList2"/>
    <dgm:cxn modelId="{BD8B78D1-7A72-40CA-B1CC-C899E4DAE231}" srcId="{BDE7A2D5-A1BB-4CE3-A404-4AFA0C118A7C}" destId="{4D221563-E42C-4528-8174-1410FBE9443D}" srcOrd="2" destOrd="0" parTransId="{9BD415D4-05AC-4422-9588-7BDBFA99C403}" sibTransId="{D921D8CD-CE43-43D6-94CE-A696081BAA9E}"/>
    <dgm:cxn modelId="{AA1A3CDE-BA12-444A-974F-17C3EBE512C9}" type="presOf" srcId="{4D221563-E42C-4528-8174-1410FBE9443D}" destId="{7C4150B7-0353-574D-999A-1BEE43E299DD}" srcOrd="0" destOrd="0" presId="urn:microsoft.com/office/officeart/2005/8/layout/vList2"/>
    <dgm:cxn modelId="{D3143FDE-BFFF-9D4C-AAEB-242AE0B376FA}" type="presOf" srcId="{1089658C-66F5-483B-8115-341F03927C58}" destId="{5A14E77E-E9E0-0A42-B584-686A839CFF83}" srcOrd="0" destOrd="0" presId="urn:microsoft.com/office/officeart/2005/8/layout/vList2"/>
    <dgm:cxn modelId="{EF177345-109F-8D47-9B0C-A54D9F71C3C9}" type="presParOf" srcId="{8AD0F2E1-5701-1345-B66F-F14399133F69}" destId="{5A14E77E-E9E0-0A42-B584-686A839CFF83}" srcOrd="0" destOrd="0" presId="urn:microsoft.com/office/officeart/2005/8/layout/vList2"/>
    <dgm:cxn modelId="{164A505F-E52A-EA42-96A8-D573383F16E3}" type="presParOf" srcId="{8AD0F2E1-5701-1345-B66F-F14399133F69}" destId="{8298C908-CABD-2344-8CED-14B9C9BEDE0C}" srcOrd="1" destOrd="0" presId="urn:microsoft.com/office/officeart/2005/8/layout/vList2"/>
    <dgm:cxn modelId="{B537F223-0EA6-B148-8CDF-C99CC86CCAA0}" type="presParOf" srcId="{8AD0F2E1-5701-1345-B66F-F14399133F69}" destId="{D204D6CD-9880-E049-AA47-7BCAD5D19193}" srcOrd="2" destOrd="0" presId="urn:microsoft.com/office/officeart/2005/8/layout/vList2"/>
    <dgm:cxn modelId="{D18F4436-225A-D543-B56F-ACCB22D9A157}" type="presParOf" srcId="{8AD0F2E1-5701-1345-B66F-F14399133F69}" destId="{6CE8B9F3-716E-B140-AF09-56CE5EEA984D}" srcOrd="3" destOrd="0" presId="urn:microsoft.com/office/officeart/2005/8/layout/vList2"/>
    <dgm:cxn modelId="{017D5211-AE23-7044-8CA8-8B322A228C9A}" type="presParOf" srcId="{8AD0F2E1-5701-1345-B66F-F14399133F69}" destId="{7C4150B7-0353-574D-999A-1BEE43E299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6F8020-CACA-4FDB-8B9C-65819E4CF79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25E07A-38BB-4FCC-9C19-9C9122009393}">
      <dgm:prSet/>
      <dgm:spPr/>
      <dgm:t>
        <a:bodyPr/>
        <a:lstStyle/>
        <a:p>
          <a:r>
            <a:rPr lang="en-US"/>
            <a:t>Patient came up with hypothesis</a:t>
          </a:r>
        </a:p>
      </dgm:t>
    </dgm:pt>
    <dgm:pt modelId="{DE1E2FA6-28E4-44B1-9C82-95C1EC689B1B}" type="parTrans" cxnId="{2AC2DDC5-78E9-47B7-A05E-0D9155D94727}">
      <dgm:prSet/>
      <dgm:spPr/>
      <dgm:t>
        <a:bodyPr/>
        <a:lstStyle/>
        <a:p>
          <a:endParaRPr lang="en-US"/>
        </a:p>
      </dgm:t>
    </dgm:pt>
    <dgm:pt modelId="{87277044-F044-4F9B-AF31-26F721BFE5A2}" type="sibTrans" cxnId="{2AC2DDC5-78E9-47B7-A05E-0D9155D94727}">
      <dgm:prSet/>
      <dgm:spPr/>
      <dgm:t>
        <a:bodyPr/>
        <a:lstStyle/>
        <a:p>
          <a:endParaRPr lang="en-US"/>
        </a:p>
      </dgm:t>
    </dgm:pt>
    <dgm:pt modelId="{AF379DD5-FCA2-497F-8BB9-0C00D20DDBE3}">
      <dgm:prSet/>
      <dgm:spPr/>
      <dgm:t>
        <a:bodyPr/>
        <a:lstStyle/>
        <a:p>
          <a:r>
            <a:rPr lang="en-US"/>
            <a:t>Value of lived experience</a:t>
          </a:r>
        </a:p>
      </dgm:t>
    </dgm:pt>
    <dgm:pt modelId="{62DF92EE-CD05-49A5-8938-E398D5817766}" type="parTrans" cxnId="{6CB3D050-CFC8-48D8-992E-99545455AAB5}">
      <dgm:prSet/>
      <dgm:spPr/>
      <dgm:t>
        <a:bodyPr/>
        <a:lstStyle/>
        <a:p>
          <a:endParaRPr lang="en-US"/>
        </a:p>
      </dgm:t>
    </dgm:pt>
    <dgm:pt modelId="{C31FD62E-3E59-4F31-8FAD-B9EACD90E1EC}" type="sibTrans" cxnId="{6CB3D050-CFC8-48D8-992E-99545455AAB5}">
      <dgm:prSet/>
      <dgm:spPr/>
      <dgm:t>
        <a:bodyPr/>
        <a:lstStyle/>
        <a:p>
          <a:endParaRPr lang="en-US"/>
        </a:p>
      </dgm:t>
    </dgm:pt>
    <dgm:pt modelId="{54617C8C-7ED1-4A97-8A6B-13975D0A009D}">
      <dgm:prSet/>
      <dgm:spPr/>
      <dgm:t>
        <a:bodyPr/>
        <a:lstStyle/>
        <a:p>
          <a:r>
            <a:rPr lang="en-US"/>
            <a:t>Researchers (like me) frequently do not know what it </a:t>
          </a:r>
          <a:r>
            <a:rPr lang="en-US" i="1"/>
            <a:t>feels</a:t>
          </a:r>
          <a:r>
            <a:rPr lang="en-US"/>
            <a:t> like to have a disease</a:t>
          </a:r>
        </a:p>
      </dgm:t>
    </dgm:pt>
    <dgm:pt modelId="{1AB0BCE8-EE52-40E3-8B1C-5E02AB0A1874}" type="parTrans" cxnId="{7123AEA8-7A1A-413D-A470-C463E22A9624}">
      <dgm:prSet/>
      <dgm:spPr/>
      <dgm:t>
        <a:bodyPr/>
        <a:lstStyle/>
        <a:p>
          <a:endParaRPr lang="en-US"/>
        </a:p>
      </dgm:t>
    </dgm:pt>
    <dgm:pt modelId="{367B20BC-A980-4987-842A-CCB0A96F2EA6}" type="sibTrans" cxnId="{7123AEA8-7A1A-413D-A470-C463E22A9624}">
      <dgm:prSet/>
      <dgm:spPr/>
      <dgm:t>
        <a:bodyPr/>
        <a:lstStyle/>
        <a:p>
          <a:endParaRPr lang="en-US"/>
        </a:p>
      </dgm:t>
    </dgm:pt>
    <dgm:pt modelId="{66384269-44DA-0247-B58D-86C5A72DDA54}" type="pres">
      <dgm:prSet presAssocID="{C86F8020-CACA-4FDB-8B9C-65819E4CF79F}" presName="linear" presStyleCnt="0">
        <dgm:presLayoutVars>
          <dgm:animLvl val="lvl"/>
          <dgm:resizeHandles val="exact"/>
        </dgm:presLayoutVars>
      </dgm:prSet>
      <dgm:spPr/>
    </dgm:pt>
    <dgm:pt modelId="{9F934674-D17A-2242-9857-ADC4C0AC387B}" type="pres">
      <dgm:prSet presAssocID="{5525E07A-38BB-4FCC-9C19-9C9122009393}" presName="parentText" presStyleLbl="node1" presStyleIdx="0" presStyleCnt="3">
        <dgm:presLayoutVars>
          <dgm:chMax val="0"/>
          <dgm:bulletEnabled val="1"/>
        </dgm:presLayoutVars>
      </dgm:prSet>
      <dgm:spPr/>
    </dgm:pt>
    <dgm:pt modelId="{069CAC8A-2044-3C4D-916B-4692BB323449}" type="pres">
      <dgm:prSet presAssocID="{87277044-F044-4F9B-AF31-26F721BFE5A2}" presName="spacer" presStyleCnt="0"/>
      <dgm:spPr/>
    </dgm:pt>
    <dgm:pt modelId="{48657528-FB93-164A-892F-2BF5900F8819}" type="pres">
      <dgm:prSet presAssocID="{AF379DD5-FCA2-497F-8BB9-0C00D20DDBE3}" presName="parentText" presStyleLbl="node1" presStyleIdx="1" presStyleCnt="3">
        <dgm:presLayoutVars>
          <dgm:chMax val="0"/>
          <dgm:bulletEnabled val="1"/>
        </dgm:presLayoutVars>
      </dgm:prSet>
      <dgm:spPr/>
    </dgm:pt>
    <dgm:pt modelId="{ADB07E58-1915-7242-B884-0229FDD9A32F}" type="pres">
      <dgm:prSet presAssocID="{C31FD62E-3E59-4F31-8FAD-B9EACD90E1EC}" presName="spacer" presStyleCnt="0"/>
      <dgm:spPr/>
    </dgm:pt>
    <dgm:pt modelId="{069164C8-8EDA-0F47-892A-8ECB1E020A7F}" type="pres">
      <dgm:prSet presAssocID="{54617C8C-7ED1-4A97-8A6B-13975D0A009D}" presName="parentText" presStyleLbl="node1" presStyleIdx="2" presStyleCnt="3">
        <dgm:presLayoutVars>
          <dgm:chMax val="0"/>
          <dgm:bulletEnabled val="1"/>
        </dgm:presLayoutVars>
      </dgm:prSet>
      <dgm:spPr/>
    </dgm:pt>
  </dgm:ptLst>
  <dgm:cxnLst>
    <dgm:cxn modelId="{9F51B004-DEBB-284B-AD4C-60A0256A6909}" type="presOf" srcId="{C86F8020-CACA-4FDB-8B9C-65819E4CF79F}" destId="{66384269-44DA-0247-B58D-86C5A72DDA54}" srcOrd="0" destOrd="0" presId="urn:microsoft.com/office/officeart/2005/8/layout/vList2"/>
    <dgm:cxn modelId="{6CB3D050-CFC8-48D8-992E-99545455AAB5}" srcId="{C86F8020-CACA-4FDB-8B9C-65819E4CF79F}" destId="{AF379DD5-FCA2-497F-8BB9-0C00D20DDBE3}" srcOrd="1" destOrd="0" parTransId="{62DF92EE-CD05-49A5-8938-E398D5817766}" sibTransId="{C31FD62E-3E59-4F31-8FAD-B9EACD90E1EC}"/>
    <dgm:cxn modelId="{A0223F6F-F98D-9043-8568-802538894A54}" type="presOf" srcId="{AF379DD5-FCA2-497F-8BB9-0C00D20DDBE3}" destId="{48657528-FB93-164A-892F-2BF5900F8819}" srcOrd="0" destOrd="0" presId="urn:microsoft.com/office/officeart/2005/8/layout/vList2"/>
    <dgm:cxn modelId="{36828E7A-D943-EA42-9667-E5BC57635E27}" type="presOf" srcId="{5525E07A-38BB-4FCC-9C19-9C9122009393}" destId="{9F934674-D17A-2242-9857-ADC4C0AC387B}" srcOrd="0" destOrd="0" presId="urn:microsoft.com/office/officeart/2005/8/layout/vList2"/>
    <dgm:cxn modelId="{F657C27E-2846-B044-BBD1-7C5E016AE18F}" type="presOf" srcId="{54617C8C-7ED1-4A97-8A6B-13975D0A009D}" destId="{069164C8-8EDA-0F47-892A-8ECB1E020A7F}" srcOrd="0" destOrd="0" presId="urn:microsoft.com/office/officeart/2005/8/layout/vList2"/>
    <dgm:cxn modelId="{7123AEA8-7A1A-413D-A470-C463E22A9624}" srcId="{C86F8020-CACA-4FDB-8B9C-65819E4CF79F}" destId="{54617C8C-7ED1-4A97-8A6B-13975D0A009D}" srcOrd="2" destOrd="0" parTransId="{1AB0BCE8-EE52-40E3-8B1C-5E02AB0A1874}" sibTransId="{367B20BC-A980-4987-842A-CCB0A96F2EA6}"/>
    <dgm:cxn modelId="{2AC2DDC5-78E9-47B7-A05E-0D9155D94727}" srcId="{C86F8020-CACA-4FDB-8B9C-65819E4CF79F}" destId="{5525E07A-38BB-4FCC-9C19-9C9122009393}" srcOrd="0" destOrd="0" parTransId="{DE1E2FA6-28E4-44B1-9C82-95C1EC689B1B}" sibTransId="{87277044-F044-4F9B-AF31-26F721BFE5A2}"/>
    <dgm:cxn modelId="{93F185F6-0229-3142-A99B-1DFC784F86B3}" type="presParOf" srcId="{66384269-44DA-0247-B58D-86C5A72DDA54}" destId="{9F934674-D17A-2242-9857-ADC4C0AC387B}" srcOrd="0" destOrd="0" presId="urn:microsoft.com/office/officeart/2005/8/layout/vList2"/>
    <dgm:cxn modelId="{A6342D4D-CBD2-7D42-8C02-155CBC3FBFC7}" type="presParOf" srcId="{66384269-44DA-0247-B58D-86C5A72DDA54}" destId="{069CAC8A-2044-3C4D-916B-4692BB323449}" srcOrd="1" destOrd="0" presId="urn:microsoft.com/office/officeart/2005/8/layout/vList2"/>
    <dgm:cxn modelId="{3B63E65D-8FCA-4148-9EAD-D3D1ADDE9FBB}" type="presParOf" srcId="{66384269-44DA-0247-B58D-86C5A72DDA54}" destId="{48657528-FB93-164A-892F-2BF5900F8819}" srcOrd="2" destOrd="0" presId="urn:microsoft.com/office/officeart/2005/8/layout/vList2"/>
    <dgm:cxn modelId="{7D8B9457-0EAC-5B4F-80EB-03EA145B0A95}" type="presParOf" srcId="{66384269-44DA-0247-B58D-86C5A72DDA54}" destId="{ADB07E58-1915-7242-B884-0229FDD9A32F}" srcOrd="3" destOrd="0" presId="urn:microsoft.com/office/officeart/2005/8/layout/vList2"/>
    <dgm:cxn modelId="{F489D654-E8DA-8742-900D-9D0A10C9D25E}" type="presParOf" srcId="{66384269-44DA-0247-B58D-86C5A72DDA54}" destId="{069164C8-8EDA-0F47-892A-8ECB1E020A7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10B1C09-7FBC-45F8-9F7E-31CBE0BE67A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3349F3-534B-43A2-99E9-F18C74947C3C}">
      <dgm:prSet/>
      <dgm:spPr/>
      <dgm:t>
        <a:bodyPr/>
        <a:lstStyle/>
        <a:p>
          <a:pPr>
            <a:defRPr cap="all"/>
          </a:pPr>
          <a:r>
            <a:rPr lang="en-US"/>
            <a:t>AI models that can be trained, run, and visualized in the Web browser, like the Teachable Machine</a:t>
          </a:r>
        </a:p>
      </dgm:t>
    </dgm:pt>
    <dgm:pt modelId="{57FB4D18-FD68-4702-8FAD-59BD21AD6C16}" type="parTrans" cxnId="{9B3335A0-F156-4033-B945-1BA27792EC16}">
      <dgm:prSet/>
      <dgm:spPr/>
      <dgm:t>
        <a:bodyPr/>
        <a:lstStyle/>
        <a:p>
          <a:endParaRPr lang="en-US"/>
        </a:p>
      </dgm:t>
    </dgm:pt>
    <dgm:pt modelId="{1051B8E7-7DB3-4C9E-AD20-C6B2D05E1108}" type="sibTrans" cxnId="{9B3335A0-F156-4033-B945-1BA27792EC16}">
      <dgm:prSet/>
      <dgm:spPr/>
      <dgm:t>
        <a:bodyPr/>
        <a:lstStyle/>
        <a:p>
          <a:endParaRPr lang="en-US"/>
        </a:p>
      </dgm:t>
    </dgm:pt>
    <dgm:pt modelId="{96C1A26B-1316-466A-8D9F-5BABD6689324}">
      <dgm:prSet/>
      <dgm:spPr/>
      <dgm:t>
        <a:bodyPr/>
        <a:lstStyle/>
        <a:p>
          <a:pPr>
            <a:defRPr cap="all"/>
          </a:pPr>
          <a:r>
            <a:rPr lang="en-GB"/>
            <a:t>An AI model that runs in the Web browser and uses a webcam to detect facial expressions</a:t>
          </a:r>
          <a:endParaRPr lang="en-US"/>
        </a:p>
      </dgm:t>
    </dgm:pt>
    <dgm:pt modelId="{56E80A4D-F6AD-4D18-8B76-D6883805A692}" type="parTrans" cxnId="{38C9A5C1-8188-4D7D-A50B-80B214505D40}">
      <dgm:prSet/>
      <dgm:spPr/>
      <dgm:t>
        <a:bodyPr/>
        <a:lstStyle/>
        <a:p>
          <a:endParaRPr lang="en-US"/>
        </a:p>
      </dgm:t>
    </dgm:pt>
    <dgm:pt modelId="{D24C1A20-BF8A-4CEF-BE77-7AA67CC84BF5}" type="sibTrans" cxnId="{38C9A5C1-8188-4D7D-A50B-80B214505D40}">
      <dgm:prSet/>
      <dgm:spPr/>
      <dgm:t>
        <a:bodyPr/>
        <a:lstStyle/>
        <a:p>
          <a:endParaRPr lang="en-US"/>
        </a:p>
      </dgm:t>
    </dgm:pt>
    <dgm:pt modelId="{E98F0CE2-10FA-46C4-B899-D95B438B0C1A}">
      <dgm:prSet/>
      <dgm:spPr/>
      <dgm:t>
        <a:bodyPr/>
        <a:lstStyle/>
        <a:p>
          <a:pPr>
            <a:defRPr cap="all"/>
          </a:pPr>
          <a:r>
            <a:rPr lang="en-GB"/>
            <a:t>A set of videos that demonstrate what AI can and cannot do</a:t>
          </a:r>
          <a:endParaRPr lang="en-US"/>
        </a:p>
      </dgm:t>
    </dgm:pt>
    <dgm:pt modelId="{369C0F3B-5D26-4E69-B543-058C3D807E88}" type="parTrans" cxnId="{BC772CD6-237C-4402-AD94-50CDB518332A}">
      <dgm:prSet/>
      <dgm:spPr/>
      <dgm:t>
        <a:bodyPr/>
        <a:lstStyle/>
        <a:p>
          <a:endParaRPr lang="en-US"/>
        </a:p>
      </dgm:t>
    </dgm:pt>
    <dgm:pt modelId="{13112245-0C4C-4484-9F2E-8CC1063DC214}" type="sibTrans" cxnId="{BC772CD6-237C-4402-AD94-50CDB518332A}">
      <dgm:prSet/>
      <dgm:spPr/>
      <dgm:t>
        <a:bodyPr/>
        <a:lstStyle/>
        <a:p>
          <a:endParaRPr lang="en-US"/>
        </a:p>
      </dgm:t>
    </dgm:pt>
    <dgm:pt modelId="{A786F826-D08A-4A9B-A79F-C4C57970D1D5}">
      <dgm:prSet/>
      <dgm:spPr/>
      <dgm:t>
        <a:bodyPr/>
        <a:lstStyle/>
        <a:p>
          <a:pPr>
            <a:defRPr cap="all"/>
          </a:pPr>
          <a:r>
            <a:rPr lang="en-GB"/>
            <a:t>A resource of myths about AI</a:t>
          </a:r>
          <a:endParaRPr lang="en-US"/>
        </a:p>
      </dgm:t>
    </dgm:pt>
    <dgm:pt modelId="{2975925C-B4B4-42A0-B25A-C5769487B666}" type="parTrans" cxnId="{61E25900-BB46-40A1-AD41-1729E4C98CBF}">
      <dgm:prSet/>
      <dgm:spPr/>
      <dgm:t>
        <a:bodyPr/>
        <a:lstStyle/>
        <a:p>
          <a:endParaRPr lang="en-US"/>
        </a:p>
      </dgm:t>
    </dgm:pt>
    <dgm:pt modelId="{D5B0CDB9-5E89-4E0D-BFF7-BA88C5BDFFB0}" type="sibTrans" cxnId="{61E25900-BB46-40A1-AD41-1729E4C98CBF}">
      <dgm:prSet/>
      <dgm:spPr/>
      <dgm:t>
        <a:bodyPr/>
        <a:lstStyle/>
        <a:p>
          <a:endParaRPr lang="en-US"/>
        </a:p>
      </dgm:t>
    </dgm:pt>
    <dgm:pt modelId="{1E3E5451-35D3-43C1-A32A-6A34EA6CC90E}">
      <dgm:prSet/>
      <dgm:spPr/>
      <dgm:t>
        <a:bodyPr/>
        <a:lstStyle/>
        <a:p>
          <a:endParaRPr lang="en-GB" dirty="0"/>
        </a:p>
        <a:p>
          <a:r>
            <a:rPr lang="en-GB" dirty="0">
              <a:hlinkClick xmlns:r="http://schemas.openxmlformats.org/officeDocument/2006/relationships" r:id="rId1"/>
            </a:rPr>
            <a:t>https://github.com/neelsoumya/ai_outreach</a:t>
          </a:r>
          <a:endParaRPr lang="en-US" dirty="0"/>
        </a:p>
      </dgm:t>
    </dgm:pt>
    <dgm:pt modelId="{1AA0993C-C558-4E03-AE98-EBE177DE094C}" type="parTrans" cxnId="{CA1DD650-5823-4DC0-8E64-CE801A07CB5A}">
      <dgm:prSet/>
      <dgm:spPr/>
      <dgm:t>
        <a:bodyPr/>
        <a:lstStyle/>
        <a:p>
          <a:endParaRPr lang="en-US"/>
        </a:p>
      </dgm:t>
    </dgm:pt>
    <dgm:pt modelId="{0835E89F-DE7F-4AB7-B1DE-C6756629B555}" type="sibTrans" cxnId="{CA1DD650-5823-4DC0-8E64-CE801A07CB5A}">
      <dgm:prSet/>
      <dgm:spPr/>
      <dgm:t>
        <a:bodyPr/>
        <a:lstStyle/>
        <a:p>
          <a:endParaRPr lang="en-US"/>
        </a:p>
      </dgm:t>
    </dgm:pt>
    <dgm:pt modelId="{98CE7BC2-30B1-4D40-B0F4-9D8CAC4D16C6}" type="pres">
      <dgm:prSet presAssocID="{610B1C09-7FBC-45F8-9F7E-31CBE0BE67AB}" presName="root" presStyleCnt="0">
        <dgm:presLayoutVars>
          <dgm:dir/>
          <dgm:resizeHandles val="exact"/>
        </dgm:presLayoutVars>
      </dgm:prSet>
      <dgm:spPr/>
    </dgm:pt>
    <dgm:pt modelId="{7B4562CA-BAF4-4970-A886-D79CF280CB67}" type="pres">
      <dgm:prSet presAssocID="{F53349F3-534B-43A2-99E9-F18C74947C3C}" presName="compNode" presStyleCnt="0"/>
      <dgm:spPr/>
    </dgm:pt>
    <dgm:pt modelId="{B6B228C3-FA60-4038-BA35-8E5CA6FA9498}" type="pres">
      <dgm:prSet presAssocID="{F53349F3-534B-43A2-99E9-F18C74947C3C}" presName="iconBgRect" presStyleLbl="bgShp" presStyleIdx="0" presStyleCnt="5"/>
      <dgm:spPr/>
    </dgm:pt>
    <dgm:pt modelId="{7EE0B971-CDA0-4307-B9A3-B3461FEA8102}" type="pres">
      <dgm:prSet presAssocID="{F53349F3-534B-43A2-99E9-F18C74947C3C}"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grammer"/>
        </a:ext>
      </dgm:extLst>
    </dgm:pt>
    <dgm:pt modelId="{1760B0FE-497B-4FB6-856D-6EE3A1EFB50F}" type="pres">
      <dgm:prSet presAssocID="{F53349F3-534B-43A2-99E9-F18C74947C3C}" presName="spaceRect" presStyleCnt="0"/>
      <dgm:spPr/>
    </dgm:pt>
    <dgm:pt modelId="{7C2851CA-9764-4474-86E4-58754A97189A}" type="pres">
      <dgm:prSet presAssocID="{F53349F3-534B-43A2-99E9-F18C74947C3C}" presName="textRect" presStyleLbl="revTx" presStyleIdx="0" presStyleCnt="5">
        <dgm:presLayoutVars>
          <dgm:chMax val="1"/>
          <dgm:chPref val="1"/>
        </dgm:presLayoutVars>
      </dgm:prSet>
      <dgm:spPr/>
    </dgm:pt>
    <dgm:pt modelId="{D610B39C-13C2-49FF-8604-DFF00BDAD29B}" type="pres">
      <dgm:prSet presAssocID="{1051B8E7-7DB3-4C9E-AD20-C6B2D05E1108}" presName="sibTrans" presStyleCnt="0"/>
      <dgm:spPr/>
    </dgm:pt>
    <dgm:pt modelId="{A52F50BA-EAE8-4A47-A82A-3CDA64F4F820}" type="pres">
      <dgm:prSet presAssocID="{96C1A26B-1316-466A-8D9F-5BABD6689324}" presName="compNode" presStyleCnt="0"/>
      <dgm:spPr/>
    </dgm:pt>
    <dgm:pt modelId="{F0E63A24-5333-4323-841C-7B1DF29CD58E}" type="pres">
      <dgm:prSet presAssocID="{96C1A26B-1316-466A-8D9F-5BABD6689324}" presName="iconBgRect" presStyleLbl="bgShp" presStyleIdx="1" presStyleCnt="5"/>
      <dgm:spPr/>
    </dgm:pt>
    <dgm:pt modelId="{EAC47CAB-3985-45BD-B05F-005C41AA9777}" type="pres">
      <dgm:prSet presAssocID="{96C1A26B-1316-466A-8D9F-5BABD6689324}"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eb cam"/>
        </a:ext>
      </dgm:extLst>
    </dgm:pt>
    <dgm:pt modelId="{C19BA1F1-342C-4407-B696-959B8BF63C30}" type="pres">
      <dgm:prSet presAssocID="{96C1A26B-1316-466A-8D9F-5BABD6689324}" presName="spaceRect" presStyleCnt="0"/>
      <dgm:spPr/>
    </dgm:pt>
    <dgm:pt modelId="{B7533A8C-8A54-4F43-BF2C-AB2C3C5B6BB5}" type="pres">
      <dgm:prSet presAssocID="{96C1A26B-1316-466A-8D9F-5BABD6689324}" presName="textRect" presStyleLbl="revTx" presStyleIdx="1" presStyleCnt="5">
        <dgm:presLayoutVars>
          <dgm:chMax val="1"/>
          <dgm:chPref val="1"/>
        </dgm:presLayoutVars>
      </dgm:prSet>
      <dgm:spPr/>
    </dgm:pt>
    <dgm:pt modelId="{30BCC074-F5FC-4D6F-B18F-49DAC124D7AC}" type="pres">
      <dgm:prSet presAssocID="{D24C1A20-BF8A-4CEF-BE77-7AA67CC84BF5}" presName="sibTrans" presStyleCnt="0"/>
      <dgm:spPr/>
    </dgm:pt>
    <dgm:pt modelId="{F68BE765-5F6D-4530-B879-419A0B1A887C}" type="pres">
      <dgm:prSet presAssocID="{E98F0CE2-10FA-46C4-B899-D95B438B0C1A}" presName="compNode" presStyleCnt="0"/>
      <dgm:spPr/>
    </dgm:pt>
    <dgm:pt modelId="{476CF4BE-4874-4ACC-A1A3-020AFF3E7BC2}" type="pres">
      <dgm:prSet presAssocID="{E98F0CE2-10FA-46C4-B899-D95B438B0C1A}" presName="iconBgRect" presStyleLbl="bgShp" presStyleIdx="2" presStyleCnt="5"/>
      <dgm:spPr/>
    </dgm:pt>
    <dgm:pt modelId="{F5DC56C4-096F-4ACD-819F-9C9FA436D87D}" type="pres">
      <dgm:prSet presAssocID="{E98F0CE2-10FA-46C4-B899-D95B438B0C1A}"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Video camera"/>
        </a:ext>
      </dgm:extLst>
    </dgm:pt>
    <dgm:pt modelId="{3F1296BA-6BAB-40C8-95B2-611F6D1B12F0}" type="pres">
      <dgm:prSet presAssocID="{E98F0CE2-10FA-46C4-B899-D95B438B0C1A}" presName="spaceRect" presStyleCnt="0"/>
      <dgm:spPr/>
    </dgm:pt>
    <dgm:pt modelId="{E0B48BF9-A559-485B-86BC-FDC869850C52}" type="pres">
      <dgm:prSet presAssocID="{E98F0CE2-10FA-46C4-B899-D95B438B0C1A}" presName="textRect" presStyleLbl="revTx" presStyleIdx="2" presStyleCnt="5">
        <dgm:presLayoutVars>
          <dgm:chMax val="1"/>
          <dgm:chPref val="1"/>
        </dgm:presLayoutVars>
      </dgm:prSet>
      <dgm:spPr/>
    </dgm:pt>
    <dgm:pt modelId="{A11C482D-A698-4671-9E3C-946E2A68818E}" type="pres">
      <dgm:prSet presAssocID="{13112245-0C4C-4484-9F2E-8CC1063DC214}" presName="sibTrans" presStyleCnt="0"/>
      <dgm:spPr/>
    </dgm:pt>
    <dgm:pt modelId="{EB1657B3-5A32-4036-8A4E-29CD10394875}" type="pres">
      <dgm:prSet presAssocID="{A786F826-D08A-4A9B-A79F-C4C57970D1D5}" presName="compNode" presStyleCnt="0"/>
      <dgm:spPr/>
    </dgm:pt>
    <dgm:pt modelId="{DD8DCC13-54A5-44AE-8B38-BDE277A29D3B}" type="pres">
      <dgm:prSet presAssocID="{A786F826-D08A-4A9B-A79F-C4C57970D1D5}" presName="iconBgRect" presStyleLbl="bgShp" presStyleIdx="3" presStyleCnt="5"/>
      <dgm:spPr/>
    </dgm:pt>
    <dgm:pt modelId="{3FFE8743-CFA7-4D7B-90F8-7D140D58A296}" type="pres">
      <dgm:prSet presAssocID="{A786F826-D08A-4A9B-A79F-C4C57970D1D5}"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ead with Gears"/>
        </a:ext>
      </dgm:extLst>
    </dgm:pt>
    <dgm:pt modelId="{16270261-3390-4805-A6D4-9FC28CE0912D}" type="pres">
      <dgm:prSet presAssocID="{A786F826-D08A-4A9B-A79F-C4C57970D1D5}" presName="spaceRect" presStyleCnt="0"/>
      <dgm:spPr/>
    </dgm:pt>
    <dgm:pt modelId="{943678A4-7910-488F-9107-794BC1380DD8}" type="pres">
      <dgm:prSet presAssocID="{A786F826-D08A-4A9B-A79F-C4C57970D1D5}" presName="textRect" presStyleLbl="revTx" presStyleIdx="3" presStyleCnt="5">
        <dgm:presLayoutVars>
          <dgm:chMax val="1"/>
          <dgm:chPref val="1"/>
        </dgm:presLayoutVars>
      </dgm:prSet>
      <dgm:spPr/>
    </dgm:pt>
    <dgm:pt modelId="{1CDE18A0-A304-402D-BE7A-5AF10952ADB5}" type="pres">
      <dgm:prSet presAssocID="{D5B0CDB9-5E89-4E0D-BFF7-BA88C5BDFFB0}" presName="sibTrans" presStyleCnt="0"/>
      <dgm:spPr/>
    </dgm:pt>
    <dgm:pt modelId="{9C3AD526-C973-441C-BCB7-9A25BB4A04A6}" type="pres">
      <dgm:prSet presAssocID="{1E3E5451-35D3-43C1-A32A-6A34EA6CC90E}" presName="compNode" presStyleCnt="0"/>
      <dgm:spPr/>
    </dgm:pt>
    <dgm:pt modelId="{648859B5-6355-4BA4-8A32-C288060F3CF6}" type="pres">
      <dgm:prSet presAssocID="{1E3E5451-35D3-43C1-A32A-6A34EA6CC90E}" presName="iconBgRect" presStyleLbl="bgShp" presStyleIdx="4" presStyleCnt="5"/>
      <dgm:spPr/>
    </dgm:pt>
    <dgm:pt modelId="{ECEE1D62-698B-4D04-89E3-7859732EA139}" type="pres">
      <dgm:prSet presAssocID="{1E3E5451-35D3-43C1-A32A-6A34EA6CC90E}"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Earth Globe Americas"/>
        </a:ext>
      </dgm:extLst>
    </dgm:pt>
    <dgm:pt modelId="{1B18CA27-33EB-440F-B508-1AF3DCA4CECC}" type="pres">
      <dgm:prSet presAssocID="{1E3E5451-35D3-43C1-A32A-6A34EA6CC90E}" presName="spaceRect" presStyleCnt="0"/>
      <dgm:spPr/>
    </dgm:pt>
    <dgm:pt modelId="{6841EBCA-B5EE-4133-8835-F9D011BEE55C}" type="pres">
      <dgm:prSet presAssocID="{1E3E5451-35D3-43C1-A32A-6A34EA6CC90E}" presName="textRect" presStyleLbl="revTx" presStyleIdx="4" presStyleCnt="5">
        <dgm:presLayoutVars>
          <dgm:chMax val="1"/>
          <dgm:chPref val="1"/>
        </dgm:presLayoutVars>
      </dgm:prSet>
      <dgm:spPr/>
    </dgm:pt>
  </dgm:ptLst>
  <dgm:cxnLst>
    <dgm:cxn modelId="{61E25900-BB46-40A1-AD41-1729E4C98CBF}" srcId="{610B1C09-7FBC-45F8-9F7E-31CBE0BE67AB}" destId="{A786F826-D08A-4A9B-A79F-C4C57970D1D5}" srcOrd="3" destOrd="0" parTransId="{2975925C-B4B4-42A0-B25A-C5769487B666}" sibTransId="{D5B0CDB9-5E89-4E0D-BFF7-BA88C5BDFFB0}"/>
    <dgm:cxn modelId="{2E46D825-C6BE-4FAC-9E27-09D42678A69B}" type="presOf" srcId="{F53349F3-534B-43A2-99E9-F18C74947C3C}" destId="{7C2851CA-9764-4474-86E4-58754A97189A}" srcOrd="0" destOrd="0" presId="urn:microsoft.com/office/officeart/2018/5/layout/IconCircleLabelList"/>
    <dgm:cxn modelId="{CA1DD650-5823-4DC0-8E64-CE801A07CB5A}" srcId="{610B1C09-7FBC-45F8-9F7E-31CBE0BE67AB}" destId="{1E3E5451-35D3-43C1-A32A-6A34EA6CC90E}" srcOrd="4" destOrd="0" parTransId="{1AA0993C-C558-4E03-AE98-EBE177DE094C}" sibTransId="{0835E89F-DE7F-4AB7-B1DE-C6756629B555}"/>
    <dgm:cxn modelId="{9B3335A0-F156-4033-B945-1BA27792EC16}" srcId="{610B1C09-7FBC-45F8-9F7E-31CBE0BE67AB}" destId="{F53349F3-534B-43A2-99E9-F18C74947C3C}" srcOrd="0" destOrd="0" parTransId="{57FB4D18-FD68-4702-8FAD-59BD21AD6C16}" sibTransId="{1051B8E7-7DB3-4C9E-AD20-C6B2D05E1108}"/>
    <dgm:cxn modelId="{753ACCA0-87E0-4553-8769-AE0963515934}" type="presOf" srcId="{A786F826-D08A-4A9B-A79F-C4C57970D1D5}" destId="{943678A4-7910-488F-9107-794BC1380DD8}" srcOrd="0" destOrd="0" presId="urn:microsoft.com/office/officeart/2018/5/layout/IconCircleLabelList"/>
    <dgm:cxn modelId="{38C9A5C1-8188-4D7D-A50B-80B214505D40}" srcId="{610B1C09-7FBC-45F8-9F7E-31CBE0BE67AB}" destId="{96C1A26B-1316-466A-8D9F-5BABD6689324}" srcOrd="1" destOrd="0" parTransId="{56E80A4D-F6AD-4D18-8B76-D6883805A692}" sibTransId="{D24C1A20-BF8A-4CEF-BE77-7AA67CC84BF5}"/>
    <dgm:cxn modelId="{1C0AB4CC-DEB7-4868-9E37-BFC116634484}" type="presOf" srcId="{E98F0CE2-10FA-46C4-B899-D95B438B0C1A}" destId="{E0B48BF9-A559-485B-86BC-FDC869850C52}" srcOrd="0" destOrd="0" presId="urn:microsoft.com/office/officeart/2018/5/layout/IconCircleLabelList"/>
    <dgm:cxn modelId="{1BACF7D0-D2EF-424E-939A-0ABAE6ACC261}" type="presOf" srcId="{610B1C09-7FBC-45F8-9F7E-31CBE0BE67AB}" destId="{98CE7BC2-30B1-4D40-B0F4-9D8CAC4D16C6}" srcOrd="0" destOrd="0" presId="urn:microsoft.com/office/officeart/2018/5/layout/IconCircleLabelList"/>
    <dgm:cxn modelId="{BC772CD6-237C-4402-AD94-50CDB518332A}" srcId="{610B1C09-7FBC-45F8-9F7E-31CBE0BE67AB}" destId="{E98F0CE2-10FA-46C4-B899-D95B438B0C1A}" srcOrd="2" destOrd="0" parTransId="{369C0F3B-5D26-4E69-B543-058C3D807E88}" sibTransId="{13112245-0C4C-4484-9F2E-8CC1063DC214}"/>
    <dgm:cxn modelId="{0969B8EC-15C0-47C3-8078-30E60CC5887B}" type="presOf" srcId="{1E3E5451-35D3-43C1-A32A-6A34EA6CC90E}" destId="{6841EBCA-B5EE-4133-8835-F9D011BEE55C}" srcOrd="0" destOrd="0" presId="urn:microsoft.com/office/officeart/2018/5/layout/IconCircleLabelList"/>
    <dgm:cxn modelId="{10CFC2EF-A7E8-49AF-A84E-CC53AFFDAEC4}" type="presOf" srcId="{96C1A26B-1316-466A-8D9F-5BABD6689324}" destId="{B7533A8C-8A54-4F43-BF2C-AB2C3C5B6BB5}" srcOrd="0" destOrd="0" presId="urn:microsoft.com/office/officeart/2018/5/layout/IconCircleLabelList"/>
    <dgm:cxn modelId="{9869515F-CCFB-4F79-8021-79C6A882E911}" type="presParOf" srcId="{98CE7BC2-30B1-4D40-B0F4-9D8CAC4D16C6}" destId="{7B4562CA-BAF4-4970-A886-D79CF280CB67}" srcOrd="0" destOrd="0" presId="urn:microsoft.com/office/officeart/2018/5/layout/IconCircleLabelList"/>
    <dgm:cxn modelId="{0228CDEC-6DED-4958-984D-7C9FEE80A891}" type="presParOf" srcId="{7B4562CA-BAF4-4970-A886-D79CF280CB67}" destId="{B6B228C3-FA60-4038-BA35-8E5CA6FA9498}" srcOrd="0" destOrd="0" presId="urn:microsoft.com/office/officeart/2018/5/layout/IconCircleLabelList"/>
    <dgm:cxn modelId="{D6EE4037-2282-4977-9A80-360AD313BB38}" type="presParOf" srcId="{7B4562CA-BAF4-4970-A886-D79CF280CB67}" destId="{7EE0B971-CDA0-4307-B9A3-B3461FEA8102}" srcOrd="1" destOrd="0" presId="urn:microsoft.com/office/officeart/2018/5/layout/IconCircleLabelList"/>
    <dgm:cxn modelId="{0303A970-1133-41BD-95A1-E8F81841C518}" type="presParOf" srcId="{7B4562CA-BAF4-4970-A886-D79CF280CB67}" destId="{1760B0FE-497B-4FB6-856D-6EE3A1EFB50F}" srcOrd="2" destOrd="0" presId="urn:microsoft.com/office/officeart/2018/5/layout/IconCircleLabelList"/>
    <dgm:cxn modelId="{4EE32B08-0B56-40D0-A8F3-B2B2650F2CA0}" type="presParOf" srcId="{7B4562CA-BAF4-4970-A886-D79CF280CB67}" destId="{7C2851CA-9764-4474-86E4-58754A97189A}" srcOrd="3" destOrd="0" presId="urn:microsoft.com/office/officeart/2018/5/layout/IconCircleLabelList"/>
    <dgm:cxn modelId="{83A1E4FD-3E63-4ADF-BEC4-CFD658D54874}" type="presParOf" srcId="{98CE7BC2-30B1-4D40-B0F4-9D8CAC4D16C6}" destId="{D610B39C-13C2-49FF-8604-DFF00BDAD29B}" srcOrd="1" destOrd="0" presId="urn:microsoft.com/office/officeart/2018/5/layout/IconCircleLabelList"/>
    <dgm:cxn modelId="{7D1BE520-0119-4B7B-9CB1-C4FD92FAA1B4}" type="presParOf" srcId="{98CE7BC2-30B1-4D40-B0F4-9D8CAC4D16C6}" destId="{A52F50BA-EAE8-4A47-A82A-3CDA64F4F820}" srcOrd="2" destOrd="0" presId="urn:microsoft.com/office/officeart/2018/5/layout/IconCircleLabelList"/>
    <dgm:cxn modelId="{4217A921-560D-4296-BD28-52E15E427532}" type="presParOf" srcId="{A52F50BA-EAE8-4A47-A82A-3CDA64F4F820}" destId="{F0E63A24-5333-4323-841C-7B1DF29CD58E}" srcOrd="0" destOrd="0" presId="urn:microsoft.com/office/officeart/2018/5/layout/IconCircleLabelList"/>
    <dgm:cxn modelId="{5C732478-93C8-4CC7-AB6A-B730829AA420}" type="presParOf" srcId="{A52F50BA-EAE8-4A47-A82A-3CDA64F4F820}" destId="{EAC47CAB-3985-45BD-B05F-005C41AA9777}" srcOrd="1" destOrd="0" presId="urn:microsoft.com/office/officeart/2018/5/layout/IconCircleLabelList"/>
    <dgm:cxn modelId="{DD1975CE-6CC5-49FE-9841-4D57BE56A2DE}" type="presParOf" srcId="{A52F50BA-EAE8-4A47-A82A-3CDA64F4F820}" destId="{C19BA1F1-342C-4407-B696-959B8BF63C30}" srcOrd="2" destOrd="0" presId="urn:microsoft.com/office/officeart/2018/5/layout/IconCircleLabelList"/>
    <dgm:cxn modelId="{CDACA01B-9BBD-4F7C-8869-9933097656EF}" type="presParOf" srcId="{A52F50BA-EAE8-4A47-A82A-3CDA64F4F820}" destId="{B7533A8C-8A54-4F43-BF2C-AB2C3C5B6BB5}" srcOrd="3" destOrd="0" presId="urn:microsoft.com/office/officeart/2018/5/layout/IconCircleLabelList"/>
    <dgm:cxn modelId="{361548E8-D883-4A00-9894-C8FDF5F75615}" type="presParOf" srcId="{98CE7BC2-30B1-4D40-B0F4-9D8CAC4D16C6}" destId="{30BCC074-F5FC-4D6F-B18F-49DAC124D7AC}" srcOrd="3" destOrd="0" presId="urn:microsoft.com/office/officeart/2018/5/layout/IconCircleLabelList"/>
    <dgm:cxn modelId="{05DA345D-ADA0-461C-A713-617D8F93BE62}" type="presParOf" srcId="{98CE7BC2-30B1-4D40-B0F4-9D8CAC4D16C6}" destId="{F68BE765-5F6D-4530-B879-419A0B1A887C}" srcOrd="4" destOrd="0" presId="urn:microsoft.com/office/officeart/2018/5/layout/IconCircleLabelList"/>
    <dgm:cxn modelId="{0DB8862F-D961-4835-8F01-05BD68D9500B}" type="presParOf" srcId="{F68BE765-5F6D-4530-B879-419A0B1A887C}" destId="{476CF4BE-4874-4ACC-A1A3-020AFF3E7BC2}" srcOrd="0" destOrd="0" presId="urn:microsoft.com/office/officeart/2018/5/layout/IconCircleLabelList"/>
    <dgm:cxn modelId="{1F27B071-3922-402A-8C90-0EFED928D51B}" type="presParOf" srcId="{F68BE765-5F6D-4530-B879-419A0B1A887C}" destId="{F5DC56C4-096F-4ACD-819F-9C9FA436D87D}" srcOrd="1" destOrd="0" presId="urn:microsoft.com/office/officeart/2018/5/layout/IconCircleLabelList"/>
    <dgm:cxn modelId="{618311CB-2817-4591-B1F1-199B261D001B}" type="presParOf" srcId="{F68BE765-5F6D-4530-B879-419A0B1A887C}" destId="{3F1296BA-6BAB-40C8-95B2-611F6D1B12F0}" srcOrd="2" destOrd="0" presId="urn:microsoft.com/office/officeart/2018/5/layout/IconCircleLabelList"/>
    <dgm:cxn modelId="{EA7E71A7-642B-4D19-ACC9-004159DC7070}" type="presParOf" srcId="{F68BE765-5F6D-4530-B879-419A0B1A887C}" destId="{E0B48BF9-A559-485B-86BC-FDC869850C52}" srcOrd="3" destOrd="0" presId="urn:microsoft.com/office/officeart/2018/5/layout/IconCircleLabelList"/>
    <dgm:cxn modelId="{9195C20C-F55C-4052-94B6-787BCFDED315}" type="presParOf" srcId="{98CE7BC2-30B1-4D40-B0F4-9D8CAC4D16C6}" destId="{A11C482D-A698-4671-9E3C-946E2A68818E}" srcOrd="5" destOrd="0" presId="urn:microsoft.com/office/officeart/2018/5/layout/IconCircleLabelList"/>
    <dgm:cxn modelId="{34781795-D67D-4B48-AAC4-742238850199}" type="presParOf" srcId="{98CE7BC2-30B1-4D40-B0F4-9D8CAC4D16C6}" destId="{EB1657B3-5A32-4036-8A4E-29CD10394875}" srcOrd="6" destOrd="0" presId="urn:microsoft.com/office/officeart/2018/5/layout/IconCircleLabelList"/>
    <dgm:cxn modelId="{0594ED8F-D7BC-43A8-9D8C-F8ABB15A2235}" type="presParOf" srcId="{EB1657B3-5A32-4036-8A4E-29CD10394875}" destId="{DD8DCC13-54A5-44AE-8B38-BDE277A29D3B}" srcOrd="0" destOrd="0" presId="urn:microsoft.com/office/officeart/2018/5/layout/IconCircleLabelList"/>
    <dgm:cxn modelId="{0623AE7B-E29F-4B06-9CB2-9942C760E48B}" type="presParOf" srcId="{EB1657B3-5A32-4036-8A4E-29CD10394875}" destId="{3FFE8743-CFA7-4D7B-90F8-7D140D58A296}" srcOrd="1" destOrd="0" presId="urn:microsoft.com/office/officeart/2018/5/layout/IconCircleLabelList"/>
    <dgm:cxn modelId="{28F817F9-6162-40C9-9543-E89C06A0C74C}" type="presParOf" srcId="{EB1657B3-5A32-4036-8A4E-29CD10394875}" destId="{16270261-3390-4805-A6D4-9FC28CE0912D}" srcOrd="2" destOrd="0" presId="urn:microsoft.com/office/officeart/2018/5/layout/IconCircleLabelList"/>
    <dgm:cxn modelId="{FC26C9EC-61D4-43B8-896E-FD7565241560}" type="presParOf" srcId="{EB1657B3-5A32-4036-8A4E-29CD10394875}" destId="{943678A4-7910-488F-9107-794BC1380DD8}" srcOrd="3" destOrd="0" presId="urn:microsoft.com/office/officeart/2018/5/layout/IconCircleLabelList"/>
    <dgm:cxn modelId="{597EEEF9-47FF-4C61-9D72-503055C733E5}" type="presParOf" srcId="{98CE7BC2-30B1-4D40-B0F4-9D8CAC4D16C6}" destId="{1CDE18A0-A304-402D-BE7A-5AF10952ADB5}" srcOrd="7" destOrd="0" presId="urn:microsoft.com/office/officeart/2018/5/layout/IconCircleLabelList"/>
    <dgm:cxn modelId="{F46BA9BC-92A8-4018-AEC0-041F69898D55}" type="presParOf" srcId="{98CE7BC2-30B1-4D40-B0F4-9D8CAC4D16C6}" destId="{9C3AD526-C973-441C-BCB7-9A25BB4A04A6}" srcOrd="8" destOrd="0" presId="urn:microsoft.com/office/officeart/2018/5/layout/IconCircleLabelList"/>
    <dgm:cxn modelId="{AD0BDEFC-0DCE-487B-AC49-E04E80878E8E}" type="presParOf" srcId="{9C3AD526-C973-441C-BCB7-9A25BB4A04A6}" destId="{648859B5-6355-4BA4-8A32-C288060F3CF6}" srcOrd="0" destOrd="0" presId="urn:microsoft.com/office/officeart/2018/5/layout/IconCircleLabelList"/>
    <dgm:cxn modelId="{F976E65C-B84B-4890-889C-8DFE7036AE8F}" type="presParOf" srcId="{9C3AD526-C973-441C-BCB7-9A25BB4A04A6}" destId="{ECEE1D62-698B-4D04-89E3-7859732EA139}" srcOrd="1" destOrd="0" presId="urn:microsoft.com/office/officeart/2018/5/layout/IconCircleLabelList"/>
    <dgm:cxn modelId="{25D50776-D799-492A-9D40-2BFFF34C5491}" type="presParOf" srcId="{9C3AD526-C973-441C-BCB7-9A25BB4A04A6}" destId="{1B18CA27-33EB-440F-B508-1AF3DCA4CECC}" srcOrd="2" destOrd="0" presId="urn:microsoft.com/office/officeart/2018/5/layout/IconCircleLabelList"/>
    <dgm:cxn modelId="{24AFE55D-2ABA-4FCC-BBAA-35BBB1632829}" type="presParOf" srcId="{9C3AD526-C973-441C-BCB7-9A25BB4A04A6}" destId="{6841EBCA-B5EE-4133-8835-F9D011BEE5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0C3AEBA-2F22-4860-B48E-8B8D0E74DA6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EC5C20-2C1B-49F0-A318-1CD835CC549C}">
      <dgm:prSet/>
      <dgm:spPr/>
      <dgm:t>
        <a:bodyPr/>
        <a:lstStyle/>
        <a:p>
          <a:pPr>
            <a:defRPr b="1"/>
          </a:pPr>
          <a:r>
            <a:rPr lang="en-US"/>
            <a:t>Public needs to be involved</a:t>
          </a:r>
        </a:p>
      </dgm:t>
    </dgm:pt>
    <dgm:pt modelId="{C687C4A9-E2CA-4FD8-B354-CB6DD0C339D3}" type="parTrans" cxnId="{B6463B20-83FD-4047-A332-9E824ED1AEED}">
      <dgm:prSet/>
      <dgm:spPr/>
      <dgm:t>
        <a:bodyPr/>
        <a:lstStyle/>
        <a:p>
          <a:endParaRPr lang="en-US"/>
        </a:p>
      </dgm:t>
    </dgm:pt>
    <dgm:pt modelId="{554FE160-27A1-4966-8F95-1E481849C9A1}" type="sibTrans" cxnId="{B6463B20-83FD-4047-A332-9E824ED1AEED}">
      <dgm:prSet/>
      <dgm:spPr/>
      <dgm:t>
        <a:bodyPr/>
        <a:lstStyle/>
        <a:p>
          <a:endParaRPr lang="en-US"/>
        </a:p>
      </dgm:t>
    </dgm:pt>
    <dgm:pt modelId="{99AC9361-E069-4E9A-A1EB-4211E6D20C48}">
      <dgm:prSet/>
      <dgm:spPr/>
      <dgm:t>
        <a:bodyPr/>
        <a:lstStyle/>
        <a:p>
          <a:r>
            <a:rPr lang="en-US"/>
            <a:t>Netherlands (benefits fraud detection system)</a:t>
          </a:r>
        </a:p>
      </dgm:t>
    </dgm:pt>
    <dgm:pt modelId="{1822C143-A77C-4F6C-B7E3-ADEE573C3488}" type="parTrans" cxnId="{8C0025B2-5B56-4EC5-A220-D0DC3A64C026}">
      <dgm:prSet/>
      <dgm:spPr/>
      <dgm:t>
        <a:bodyPr/>
        <a:lstStyle/>
        <a:p>
          <a:endParaRPr lang="en-US"/>
        </a:p>
      </dgm:t>
    </dgm:pt>
    <dgm:pt modelId="{06B21A08-9FB3-40E7-92E5-5049F432187A}" type="sibTrans" cxnId="{8C0025B2-5B56-4EC5-A220-D0DC3A64C026}">
      <dgm:prSet/>
      <dgm:spPr/>
      <dgm:t>
        <a:bodyPr/>
        <a:lstStyle/>
        <a:p>
          <a:endParaRPr lang="en-US"/>
        </a:p>
      </dgm:t>
    </dgm:pt>
    <dgm:pt modelId="{ECE65CCC-93D5-47B2-865E-4C111462E8C5}">
      <dgm:prSet/>
      <dgm:spPr/>
      <dgm:t>
        <a:bodyPr/>
        <a:lstStyle/>
        <a:p>
          <a:r>
            <a:rPr lang="en-US"/>
            <a:t>Fujitsu scandal in UK</a:t>
          </a:r>
        </a:p>
      </dgm:t>
    </dgm:pt>
    <dgm:pt modelId="{D4F0EED3-B31F-4FA8-A1D3-5EF1AD3CD6ED}" type="parTrans" cxnId="{C1741FF7-26CA-4CF2-9B04-6B269F97BD44}">
      <dgm:prSet/>
      <dgm:spPr/>
      <dgm:t>
        <a:bodyPr/>
        <a:lstStyle/>
        <a:p>
          <a:endParaRPr lang="en-US"/>
        </a:p>
      </dgm:t>
    </dgm:pt>
    <dgm:pt modelId="{3DA88D26-435F-4F06-9D63-BD2F9C06789F}" type="sibTrans" cxnId="{C1741FF7-26CA-4CF2-9B04-6B269F97BD44}">
      <dgm:prSet/>
      <dgm:spPr/>
      <dgm:t>
        <a:bodyPr/>
        <a:lstStyle/>
        <a:p>
          <a:endParaRPr lang="en-US"/>
        </a:p>
      </dgm:t>
    </dgm:pt>
    <dgm:pt modelId="{F4F40DA3-AA15-46DC-B44F-FA48AFE87EC5}">
      <dgm:prSet/>
      <dgm:spPr/>
      <dgm:t>
        <a:bodyPr/>
        <a:lstStyle/>
        <a:p>
          <a:r>
            <a:rPr lang="en-US"/>
            <a:t>Monitoring (and human rights violation) of Uyghurs in China	</a:t>
          </a:r>
        </a:p>
      </dgm:t>
    </dgm:pt>
    <dgm:pt modelId="{95459F46-CF39-477C-959D-74C6F15974AF}" type="parTrans" cxnId="{B3BA99A8-4675-44CD-925E-70D9ACC6A388}">
      <dgm:prSet/>
      <dgm:spPr/>
      <dgm:t>
        <a:bodyPr/>
        <a:lstStyle/>
        <a:p>
          <a:endParaRPr lang="en-US"/>
        </a:p>
      </dgm:t>
    </dgm:pt>
    <dgm:pt modelId="{CF1D9F13-5FAD-4945-B261-9AB949E1CCA6}" type="sibTrans" cxnId="{B3BA99A8-4675-44CD-925E-70D9ACC6A388}">
      <dgm:prSet/>
      <dgm:spPr/>
      <dgm:t>
        <a:bodyPr/>
        <a:lstStyle/>
        <a:p>
          <a:endParaRPr lang="en-US"/>
        </a:p>
      </dgm:t>
    </dgm:pt>
    <dgm:pt modelId="{17FDE93F-CA74-4D90-A33A-A2FFC16D159C}">
      <dgm:prSet/>
      <dgm:spPr/>
      <dgm:t>
        <a:bodyPr/>
        <a:lstStyle/>
        <a:p>
          <a:pPr>
            <a:defRPr b="1"/>
          </a:pPr>
          <a:r>
            <a:rPr lang="en-US"/>
            <a:t>Citizen’s jury</a:t>
          </a:r>
        </a:p>
      </dgm:t>
    </dgm:pt>
    <dgm:pt modelId="{043E2C50-0BD1-4CDA-B558-FFF29CBD90FE}" type="parTrans" cxnId="{58545BE8-B631-4181-B2A9-5BA12E384C67}">
      <dgm:prSet/>
      <dgm:spPr/>
      <dgm:t>
        <a:bodyPr/>
        <a:lstStyle/>
        <a:p>
          <a:endParaRPr lang="en-US"/>
        </a:p>
      </dgm:t>
    </dgm:pt>
    <dgm:pt modelId="{366699F8-DC9D-42DA-9D6E-D001D571DBB2}" type="sibTrans" cxnId="{58545BE8-B631-4181-B2A9-5BA12E384C67}">
      <dgm:prSet/>
      <dgm:spPr/>
      <dgm:t>
        <a:bodyPr/>
        <a:lstStyle/>
        <a:p>
          <a:endParaRPr lang="en-US"/>
        </a:p>
      </dgm:t>
    </dgm:pt>
    <dgm:pt modelId="{C8FA0B2F-DA36-4935-830D-B03FDDAF9DA9}">
      <dgm:prSet/>
      <dgm:spPr/>
      <dgm:t>
        <a:bodyPr/>
        <a:lstStyle/>
        <a:p>
          <a:pPr>
            <a:defRPr b="1"/>
          </a:pPr>
          <a:r>
            <a:rPr lang="en-US"/>
            <a:t>Involving the public and end-users</a:t>
          </a:r>
        </a:p>
      </dgm:t>
    </dgm:pt>
    <dgm:pt modelId="{F12F0C66-F8AF-436F-9EFD-E6B5A1CEAB66}" type="parTrans" cxnId="{0631C76D-C3B3-4ADC-A6B8-544765AFFB1E}">
      <dgm:prSet/>
      <dgm:spPr/>
      <dgm:t>
        <a:bodyPr/>
        <a:lstStyle/>
        <a:p>
          <a:endParaRPr lang="en-US"/>
        </a:p>
      </dgm:t>
    </dgm:pt>
    <dgm:pt modelId="{6876FA23-473F-460C-8F51-CC085257CF8E}" type="sibTrans" cxnId="{0631C76D-C3B3-4ADC-A6B8-544765AFFB1E}">
      <dgm:prSet/>
      <dgm:spPr/>
      <dgm:t>
        <a:bodyPr/>
        <a:lstStyle/>
        <a:p>
          <a:endParaRPr lang="en-US"/>
        </a:p>
      </dgm:t>
    </dgm:pt>
    <dgm:pt modelId="{701D0C9D-7059-48FA-96D4-CF29AE5B0771}">
      <dgm:prSet/>
      <dgm:spPr/>
      <dgm:t>
        <a:bodyPr/>
        <a:lstStyle/>
        <a:p>
          <a:r>
            <a:rPr lang="en-US"/>
            <a:t>May lead to trustworthy AI systems</a:t>
          </a:r>
        </a:p>
      </dgm:t>
    </dgm:pt>
    <dgm:pt modelId="{8F24CFE9-61EE-4B79-A8AD-343BA9424F59}" type="parTrans" cxnId="{279302D5-D53D-453E-9BB4-948CF541B7F9}">
      <dgm:prSet/>
      <dgm:spPr/>
      <dgm:t>
        <a:bodyPr/>
        <a:lstStyle/>
        <a:p>
          <a:endParaRPr lang="en-US"/>
        </a:p>
      </dgm:t>
    </dgm:pt>
    <dgm:pt modelId="{A23B2FFC-71D6-4909-921B-8BDAB5529ECF}" type="sibTrans" cxnId="{279302D5-D53D-453E-9BB4-948CF541B7F9}">
      <dgm:prSet/>
      <dgm:spPr/>
      <dgm:t>
        <a:bodyPr/>
        <a:lstStyle/>
        <a:p>
          <a:endParaRPr lang="en-US"/>
        </a:p>
      </dgm:t>
    </dgm:pt>
    <dgm:pt modelId="{AE2A5330-D537-4441-AD71-377D86E305E5}" type="pres">
      <dgm:prSet presAssocID="{C0C3AEBA-2F22-4860-B48E-8B8D0E74DA67}" presName="root" presStyleCnt="0">
        <dgm:presLayoutVars>
          <dgm:dir/>
          <dgm:resizeHandles val="exact"/>
        </dgm:presLayoutVars>
      </dgm:prSet>
      <dgm:spPr/>
    </dgm:pt>
    <dgm:pt modelId="{B27EC55A-B54F-419A-B18A-9D257448EB20}" type="pres">
      <dgm:prSet presAssocID="{98EC5C20-2C1B-49F0-A318-1CD835CC549C}" presName="compNode" presStyleCnt="0"/>
      <dgm:spPr/>
    </dgm:pt>
    <dgm:pt modelId="{569CB554-E950-4970-A5F1-A27C97D325D5}" type="pres">
      <dgm:prSet presAssocID="{98EC5C20-2C1B-49F0-A318-1CD835CC5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424144F-2444-426F-96F3-5C650A4572AC}" type="pres">
      <dgm:prSet presAssocID="{98EC5C20-2C1B-49F0-A318-1CD835CC549C}" presName="iconSpace" presStyleCnt="0"/>
      <dgm:spPr/>
    </dgm:pt>
    <dgm:pt modelId="{70397F9B-19E8-4469-AB7D-F743DF2C9C50}" type="pres">
      <dgm:prSet presAssocID="{98EC5C20-2C1B-49F0-A318-1CD835CC549C}" presName="parTx" presStyleLbl="revTx" presStyleIdx="0" presStyleCnt="6">
        <dgm:presLayoutVars>
          <dgm:chMax val="0"/>
          <dgm:chPref val="0"/>
        </dgm:presLayoutVars>
      </dgm:prSet>
      <dgm:spPr/>
    </dgm:pt>
    <dgm:pt modelId="{BC4FC8FC-284F-45DD-A7BB-F8A98D5256D3}" type="pres">
      <dgm:prSet presAssocID="{98EC5C20-2C1B-49F0-A318-1CD835CC549C}" presName="txSpace" presStyleCnt="0"/>
      <dgm:spPr/>
    </dgm:pt>
    <dgm:pt modelId="{80B109B0-7A3F-4A24-AD80-A08C13447A84}" type="pres">
      <dgm:prSet presAssocID="{98EC5C20-2C1B-49F0-A318-1CD835CC549C}" presName="desTx" presStyleLbl="revTx" presStyleIdx="1" presStyleCnt="6">
        <dgm:presLayoutVars/>
      </dgm:prSet>
      <dgm:spPr/>
    </dgm:pt>
    <dgm:pt modelId="{31ED6360-F8D0-46F8-ABB7-4996F66458DB}" type="pres">
      <dgm:prSet presAssocID="{554FE160-27A1-4966-8F95-1E481849C9A1}" presName="sibTrans" presStyleCnt="0"/>
      <dgm:spPr/>
    </dgm:pt>
    <dgm:pt modelId="{C6ED5842-FC37-4DBE-8AAC-F66EC34E6811}" type="pres">
      <dgm:prSet presAssocID="{17FDE93F-CA74-4D90-A33A-A2FFC16D159C}" presName="compNode" presStyleCnt="0"/>
      <dgm:spPr/>
    </dgm:pt>
    <dgm:pt modelId="{17EF2672-1A9A-487F-9754-D3B4D5B2030E}" type="pres">
      <dgm:prSet presAssocID="{17FDE93F-CA74-4D90-A33A-A2FFC16D15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B74C74D3-67BC-4DBA-BFC4-6828D894EA52}" type="pres">
      <dgm:prSet presAssocID="{17FDE93F-CA74-4D90-A33A-A2FFC16D159C}" presName="iconSpace" presStyleCnt="0"/>
      <dgm:spPr/>
    </dgm:pt>
    <dgm:pt modelId="{7B44B78D-792D-4D0E-B61F-B36BC2A392A5}" type="pres">
      <dgm:prSet presAssocID="{17FDE93F-CA74-4D90-A33A-A2FFC16D159C}" presName="parTx" presStyleLbl="revTx" presStyleIdx="2" presStyleCnt="6">
        <dgm:presLayoutVars>
          <dgm:chMax val="0"/>
          <dgm:chPref val="0"/>
        </dgm:presLayoutVars>
      </dgm:prSet>
      <dgm:spPr/>
    </dgm:pt>
    <dgm:pt modelId="{66507BD2-C6D6-4B16-9F88-AF191B044804}" type="pres">
      <dgm:prSet presAssocID="{17FDE93F-CA74-4D90-A33A-A2FFC16D159C}" presName="txSpace" presStyleCnt="0"/>
      <dgm:spPr/>
    </dgm:pt>
    <dgm:pt modelId="{02A7F822-46B0-4CC1-AE0A-AFE4D0F452D5}" type="pres">
      <dgm:prSet presAssocID="{17FDE93F-CA74-4D90-A33A-A2FFC16D159C}" presName="desTx" presStyleLbl="revTx" presStyleIdx="3" presStyleCnt="6">
        <dgm:presLayoutVars/>
      </dgm:prSet>
      <dgm:spPr/>
    </dgm:pt>
    <dgm:pt modelId="{549BA90A-4AA1-4ED0-8A0D-D0FA828C9ABE}" type="pres">
      <dgm:prSet presAssocID="{366699F8-DC9D-42DA-9D6E-D001D571DBB2}" presName="sibTrans" presStyleCnt="0"/>
      <dgm:spPr/>
    </dgm:pt>
    <dgm:pt modelId="{D3B795C1-388E-4EBE-A01C-99E944CF4660}" type="pres">
      <dgm:prSet presAssocID="{C8FA0B2F-DA36-4935-830D-B03FDDAF9DA9}" presName="compNode" presStyleCnt="0"/>
      <dgm:spPr/>
    </dgm:pt>
    <dgm:pt modelId="{857BCD06-FE04-4D63-A2CB-047CCFEB8C1D}" type="pres">
      <dgm:prSet presAssocID="{C8FA0B2F-DA36-4935-830D-B03FDDAF9D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493BEA9-F26C-4D9E-AFAD-B4F45CC11F20}" type="pres">
      <dgm:prSet presAssocID="{C8FA0B2F-DA36-4935-830D-B03FDDAF9DA9}" presName="iconSpace" presStyleCnt="0"/>
      <dgm:spPr/>
    </dgm:pt>
    <dgm:pt modelId="{F35513C8-5224-4331-A226-F172E5D01A53}" type="pres">
      <dgm:prSet presAssocID="{C8FA0B2F-DA36-4935-830D-B03FDDAF9DA9}" presName="parTx" presStyleLbl="revTx" presStyleIdx="4" presStyleCnt="6">
        <dgm:presLayoutVars>
          <dgm:chMax val="0"/>
          <dgm:chPref val="0"/>
        </dgm:presLayoutVars>
      </dgm:prSet>
      <dgm:spPr/>
    </dgm:pt>
    <dgm:pt modelId="{C50770D5-C046-4530-9048-63A3E73C30A5}" type="pres">
      <dgm:prSet presAssocID="{C8FA0B2F-DA36-4935-830D-B03FDDAF9DA9}" presName="txSpace" presStyleCnt="0"/>
      <dgm:spPr/>
    </dgm:pt>
    <dgm:pt modelId="{656F3F31-7580-4B2E-ADA7-7AF9E2CED452}" type="pres">
      <dgm:prSet presAssocID="{C8FA0B2F-DA36-4935-830D-B03FDDAF9DA9}" presName="desTx" presStyleLbl="revTx" presStyleIdx="5" presStyleCnt="6">
        <dgm:presLayoutVars/>
      </dgm:prSet>
      <dgm:spPr/>
    </dgm:pt>
  </dgm:ptLst>
  <dgm:cxnLst>
    <dgm:cxn modelId="{B6463B20-83FD-4047-A332-9E824ED1AEED}" srcId="{C0C3AEBA-2F22-4860-B48E-8B8D0E74DA67}" destId="{98EC5C20-2C1B-49F0-A318-1CD835CC549C}" srcOrd="0" destOrd="0" parTransId="{C687C4A9-E2CA-4FD8-B354-CB6DD0C339D3}" sibTransId="{554FE160-27A1-4966-8F95-1E481849C9A1}"/>
    <dgm:cxn modelId="{8196E427-420C-4C56-AF0D-3992B60BDF7F}" type="presOf" srcId="{99AC9361-E069-4E9A-A1EB-4211E6D20C48}" destId="{80B109B0-7A3F-4A24-AD80-A08C13447A84}" srcOrd="0" destOrd="0" presId="urn:microsoft.com/office/officeart/2018/2/layout/IconLabelDescriptionList"/>
    <dgm:cxn modelId="{1C578041-99A3-41A7-B038-EB4C1086D7E3}" type="presOf" srcId="{F4F40DA3-AA15-46DC-B44F-FA48AFE87EC5}" destId="{80B109B0-7A3F-4A24-AD80-A08C13447A84}" srcOrd="0" destOrd="2" presId="urn:microsoft.com/office/officeart/2018/2/layout/IconLabelDescriptionList"/>
    <dgm:cxn modelId="{FD975E56-7B6C-4CC9-A453-A4564C3E896D}" type="presOf" srcId="{C0C3AEBA-2F22-4860-B48E-8B8D0E74DA67}" destId="{AE2A5330-D537-4441-AD71-377D86E305E5}" srcOrd="0" destOrd="0" presId="urn:microsoft.com/office/officeart/2018/2/layout/IconLabelDescriptionList"/>
    <dgm:cxn modelId="{0631C76D-C3B3-4ADC-A6B8-544765AFFB1E}" srcId="{C0C3AEBA-2F22-4860-B48E-8B8D0E74DA67}" destId="{C8FA0B2F-DA36-4935-830D-B03FDDAF9DA9}" srcOrd="2" destOrd="0" parTransId="{F12F0C66-F8AF-436F-9EFD-E6B5A1CEAB66}" sibTransId="{6876FA23-473F-460C-8F51-CC085257CF8E}"/>
    <dgm:cxn modelId="{B3BA99A8-4675-44CD-925E-70D9ACC6A388}" srcId="{98EC5C20-2C1B-49F0-A318-1CD835CC549C}" destId="{F4F40DA3-AA15-46DC-B44F-FA48AFE87EC5}" srcOrd="2" destOrd="0" parTransId="{95459F46-CF39-477C-959D-74C6F15974AF}" sibTransId="{CF1D9F13-5FAD-4945-B261-9AB949E1CCA6}"/>
    <dgm:cxn modelId="{8C0025B2-5B56-4EC5-A220-D0DC3A64C026}" srcId="{98EC5C20-2C1B-49F0-A318-1CD835CC549C}" destId="{99AC9361-E069-4E9A-A1EB-4211E6D20C48}" srcOrd="0" destOrd="0" parTransId="{1822C143-A77C-4F6C-B7E3-ADEE573C3488}" sibTransId="{06B21A08-9FB3-40E7-92E5-5049F432187A}"/>
    <dgm:cxn modelId="{1AAC05B7-1C88-40D2-B1E4-A7EFD3925AB5}" type="presOf" srcId="{C8FA0B2F-DA36-4935-830D-B03FDDAF9DA9}" destId="{F35513C8-5224-4331-A226-F172E5D01A53}" srcOrd="0" destOrd="0" presId="urn:microsoft.com/office/officeart/2018/2/layout/IconLabelDescriptionList"/>
    <dgm:cxn modelId="{F52EECC0-6E90-4325-AEA3-D00AA6365ABE}" type="presOf" srcId="{ECE65CCC-93D5-47B2-865E-4C111462E8C5}" destId="{80B109B0-7A3F-4A24-AD80-A08C13447A84}" srcOrd="0" destOrd="1" presId="urn:microsoft.com/office/officeart/2018/2/layout/IconLabelDescriptionList"/>
    <dgm:cxn modelId="{9A3B73D4-F4F3-4263-B15A-6DF5C491105C}" type="presOf" srcId="{701D0C9D-7059-48FA-96D4-CF29AE5B0771}" destId="{656F3F31-7580-4B2E-ADA7-7AF9E2CED452}" srcOrd="0" destOrd="0" presId="urn:microsoft.com/office/officeart/2018/2/layout/IconLabelDescriptionList"/>
    <dgm:cxn modelId="{279302D5-D53D-453E-9BB4-948CF541B7F9}" srcId="{C8FA0B2F-DA36-4935-830D-B03FDDAF9DA9}" destId="{701D0C9D-7059-48FA-96D4-CF29AE5B0771}" srcOrd="0" destOrd="0" parTransId="{8F24CFE9-61EE-4B79-A8AD-343BA9424F59}" sibTransId="{A23B2FFC-71D6-4909-921B-8BDAB5529ECF}"/>
    <dgm:cxn modelId="{94476FE5-1C41-4381-B2A5-DF856B353E37}" type="presOf" srcId="{98EC5C20-2C1B-49F0-A318-1CD835CC549C}" destId="{70397F9B-19E8-4469-AB7D-F743DF2C9C50}" srcOrd="0" destOrd="0" presId="urn:microsoft.com/office/officeart/2018/2/layout/IconLabelDescriptionList"/>
    <dgm:cxn modelId="{58545BE8-B631-4181-B2A9-5BA12E384C67}" srcId="{C0C3AEBA-2F22-4860-B48E-8B8D0E74DA67}" destId="{17FDE93F-CA74-4D90-A33A-A2FFC16D159C}" srcOrd="1" destOrd="0" parTransId="{043E2C50-0BD1-4CDA-B558-FFF29CBD90FE}" sibTransId="{366699F8-DC9D-42DA-9D6E-D001D571DBB2}"/>
    <dgm:cxn modelId="{C1741FF7-26CA-4CF2-9B04-6B269F97BD44}" srcId="{98EC5C20-2C1B-49F0-A318-1CD835CC549C}" destId="{ECE65CCC-93D5-47B2-865E-4C111462E8C5}" srcOrd="1" destOrd="0" parTransId="{D4F0EED3-B31F-4FA8-A1D3-5EF1AD3CD6ED}" sibTransId="{3DA88D26-435F-4F06-9D63-BD2F9C06789F}"/>
    <dgm:cxn modelId="{4B760CF8-6A06-42B1-864A-36F7B41CC99C}" type="presOf" srcId="{17FDE93F-CA74-4D90-A33A-A2FFC16D159C}" destId="{7B44B78D-792D-4D0E-B61F-B36BC2A392A5}" srcOrd="0" destOrd="0" presId="urn:microsoft.com/office/officeart/2018/2/layout/IconLabelDescriptionList"/>
    <dgm:cxn modelId="{F7E52355-5B25-496D-B457-03D37C91D5A9}" type="presParOf" srcId="{AE2A5330-D537-4441-AD71-377D86E305E5}" destId="{B27EC55A-B54F-419A-B18A-9D257448EB20}" srcOrd="0" destOrd="0" presId="urn:microsoft.com/office/officeart/2018/2/layout/IconLabelDescriptionList"/>
    <dgm:cxn modelId="{DF694128-DF3F-4A79-B5E3-694628010057}" type="presParOf" srcId="{B27EC55A-B54F-419A-B18A-9D257448EB20}" destId="{569CB554-E950-4970-A5F1-A27C97D325D5}" srcOrd="0" destOrd="0" presId="urn:microsoft.com/office/officeart/2018/2/layout/IconLabelDescriptionList"/>
    <dgm:cxn modelId="{21A1CB07-E7F6-4CB8-8ED1-450D5984FB5D}" type="presParOf" srcId="{B27EC55A-B54F-419A-B18A-9D257448EB20}" destId="{4424144F-2444-426F-96F3-5C650A4572AC}" srcOrd="1" destOrd="0" presId="urn:microsoft.com/office/officeart/2018/2/layout/IconLabelDescriptionList"/>
    <dgm:cxn modelId="{6CEBB0AA-E87F-439E-9DFE-24DAED804DBD}" type="presParOf" srcId="{B27EC55A-B54F-419A-B18A-9D257448EB20}" destId="{70397F9B-19E8-4469-AB7D-F743DF2C9C50}" srcOrd="2" destOrd="0" presId="urn:microsoft.com/office/officeart/2018/2/layout/IconLabelDescriptionList"/>
    <dgm:cxn modelId="{A9B12DD3-9115-4B2C-B74D-6074759D6116}" type="presParOf" srcId="{B27EC55A-B54F-419A-B18A-9D257448EB20}" destId="{BC4FC8FC-284F-45DD-A7BB-F8A98D5256D3}" srcOrd="3" destOrd="0" presId="urn:microsoft.com/office/officeart/2018/2/layout/IconLabelDescriptionList"/>
    <dgm:cxn modelId="{405F721F-3E6C-402E-B500-4495001CE21B}" type="presParOf" srcId="{B27EC55A-B54F-419A-B18A-9D257448EB20}" destId="{80B109B0-7A3F-4A24-AD80-A08C13447A84}" srcOrd="4" destOrd="0" presId="urn:microsoft.com/office/officeart/2018/2/layout/IconLabelDescriptionList"/>
    <dgm:cxn modelId="{3D308602-D6B8-4D37-8373-A7D4010D6E8D}" type="presParOf" srcId="{AE2A5330-D537-4441-AD71-377D86E305E5}" destId="{31ED6360-F8D0-46F8-ABB7-4996F66458DB}" srcOrd="1" destOrd="0" presId="urn:microsoft.com/office/officeart/2018/2/layout/IconLabelDescriptionList"/>
    <dgm:cxn modelId="{C7C3E5FF-73ED-4FE8-9F9A-C80699974A4B}" type="presParOf" srcId="{AE2A5330-D537-4441-AD71-377D86E305E5}" destId="{C6ED5842-FC37-4DBE-8AAC-F66EC34E6811}" srcOrd="2" destOrd="0" presId="urn:microsoft.com/office/officeart/2018/2/layout/IconLabelDescriptionList"/>
    <dgm:cxn modelId="{276FDCEB-EA3B-4595-947E-4F51ACB2B656}" type="presParOf" srcId="{C6ED5842-FC37-4DBE-8AAC-F66EC34E6811}" destId="{17EF2672-1A9A-487F-9754-D3B4D5B2030E}" srcOrd="0" destOrd="0" presId="urn:microsoft.com/office/officeart/2018/2/layout/IconLabelDescriptionList"/>
    <dgm:cxn modelId="{6CC8FD12-585F-41A9-BDB2-A1B4AC0C934A}" type="presParOf" srcId="{C6ED5842-FC37-4DBE-8AAC-F66EC34E6811}" destId="{B74C74D3-67BC-4DBA-BFC4-6828D894EA52}" srcOrd="1" destOrd="0" presId="urn:microsoft.com/office/officeart/2018/2/layout/IconLabelDescriptionList"/>
    <dgm:cxn modelId="{1661EE93-D222-47EA-9735-B74046F216DB}" type="presParOf" srcId="{C6ED5842-FC37-4DBE-8AAC-F66EC34E6811}" destId="{7B44B78D-792D-4D0E-B61F-B36BC2A392A5}" srcOrd="2" destOrd="0" presId="urn:microsoft.com/office/officeart/2018/2/layout/IconLabelDescriptionList"/>
    <dgm:cxn modelId="{0FBBF1EB-888A-4A2F-B33F-DB4573E30633}" type="presParOf" srcId="{C6ED5842-FC37-4DBE-8AAC-F66EC34E6811}" destId="{66507BD2-C6D6-4B16-9F88-AF191B044804}" srcOrd="3" destOrd="0" presId="urn:microsoft.com/office/officeart/2018/2/layout/IconLabelDescriptionList"/>
    <dgm:cxn modelId="{7497759C-F369-40AB-B6FC-8B2924EA43A5}" type="presParOf" srcId="{C6ED5842-FC37-4DBE-8AAC-F66EC34E6811}" destId="{02A7F822-46B0-4CC1-AE0A-AFE4D0F452D5}" srcOrd="4" destOrd="0" presId="urn:microsoft.com/office/officeart/2018/2/layout/IconLabelDescriptionList"/>
    <dgm:cxn modelId="{511DBDCA-E707-468C-88E2-7D49896EC364}" type="presParOf" srcId="{AE2A5330-D537-4441-AD71-377D86E305E5}" destId="{549BA90A-4AA1-4ED0-8A0D-D0FA828C9ABE}" srcOrd="3" destOrd="0" presId="urn:microsoft.com/office/officeart/2018/2/layout/IconLabelDescriptionList"/>
    <dgm:cxn modelId="{1BFA044B-7742-46FE-A812-546CD2F3893D}" type="presParOf" srcId="{AE2A5330-D537-4441-AD71-377D86E305E5}" destId="{D3B795C1-388E-4EBE-A01C-99E944CF4660}" srcOrd="4" destOrd="0" presId="urn:microsoft.com/office/officeart/2018/2/layout/IconLabelDescriptionList"/>
    <dgm:cxn modelId="{853017D5-1D03-4DE6-899A-A2891A4F0B76}" type="presParOf" srcId="{D3B795C1-388E-4EBE-A01C-99E944CF4660}" destId="{857BCD06-FE04-4D63-A2CB-047CCFEB8C1D}" srcOrd="0" destOrd="0" presId="urn:microsoft.com/office/officeart/2018/2/layout/IconLabelDescriptionList"/>
    <dgm:cxn modelId="{DD248876-5319-4CAE-850E-633894DDD142}" type="presParOf" srcId="{D3B795C1-388E-4EBE-A01C-99E944CF4660}" destId="{2493BEA9-F26C-4D9E-AFAD-B4F45CC11F20}" srcOrd="1" destOrd="0" presId="urn:microsoft.com/office/officeart/2018/2/layout/IconLabelDescriptionList"/>
    <dgm:cxn modelId="{16BE9BED-2BE3-4989-A586-A69AD4146E2D}" type="presParOf" srcId="{D3B795C1-388E-4EBE-A01C-99E944CF4660}" destId="{F35513C8-5224-4331-A226-F172E5D01A53}" srcOrd="2" destOrd="0" presId="urn:microsoft.com/office/officeart/2018/2/layout/IconLabelDescriptionList"/>
    <dgm:cxn modelId="{19CB7EA0-51C4-410B-84AE-9002035A72CF}" type="presParOf" srcId="{D3B795C1-388E-4EBE-A01C-99E944CF4660}" destId="{C50770D5-C046-4530-9048-63A3E73C30A5}" srcOrd="3" destOrd="0" presId="urn:microsoft.com/office/officeart/2018/2/layout/IconLabelDescriptionList"/>
    <dgm:cxn modelId="{F54ABCD9-1A90-4918-8542-21BC4BCE0648}" type="presParOf" srcId="{D3B795C1-388E-4EBE-A01C-99E944CF4660}" destId="{656F3F31-7580-4B2E-ADA7-7AF9E2CED45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26BB4-87EB-49B6-85A7-A5658D6640A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6AFAE-C6B5-4AB3-9B76-501A62BCFF36}">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5A845-1E4E-4AA2-BB87-855D2C23CD55}">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Worked in computational biology</a:t>
          </a:r>
          <a:endParaRPr lang="en-US" sz="1700" kern="1200"/>
        </a:p>
      </dsp:txBody>
      <dsp:txXfrm>
        <a:off x="333914" y="2456402"/>
        <a:ext cx="1800000" cy="720000"/>
      </dsp:txXfrm>
    </dsp:sp>
    <dsp:sp modelId="{D6C69E8C-A838-453E-843B-41EB5E2A90DA}">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BBDF8-95BF-449C-8226-8070BE1510FA}">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A0786E-1120-4345-BA1B-709FFB61B413}">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Have a PhD in Computer Science</a:t>
          </a:r>
          <a:endParaRPr lang="en-US" sz="1700" kern="1200"/>
        </a:p>
      </dsp:txBody>
      <dsp:txXfrm>
        <a:off x="2448914" y="2456402"/>
        <a:ext cx="1800000" cy="720000"/>
      </dsp:txXfrm>
    </dsp:sp>
    <dsp:sp modelId="{E3BEE7B3-5635-4654-886A-E75F82A2500A}">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8A185-EB0F-486A-8E2C-7FCA4C6B1C59}">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7091F-C4D0-414E-A8EB-CA8CFC46C5F8}">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Worked in cell biology, clinical informatics, etc.</a:t>
          </a:r>
          <a:endParaRPr lang="en-US" sz="1700" kern="1200"/>
        </a:p>
      </dsp:txBody>
      <dsp:txXfrm>
        <a:off x="4563914" y="2456402"/>
        <a:ext cx="1800000" cy="720000"/>
      </dsp:txXfrm>
    </dsp:sp>
    <dsp:sp modelId="{C9F912CA-88F9-43AE-B027-C1FE5F64C6A6}">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A4401-CD9F-4670-B4ED-29F6B538202C}">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6D4132-1672-4269-BC6C-43DF650089CC}">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Also worked in supply chains (with industry)</a:t>
          </a:r>
          <a:endParaRPr lang="en-US" sz="1700" kern="1200" dirty="0"/>
        </a:p>
      </dsp:txBody>
      <dsp:txXfrm>
        <a:off x="6678914" y="2456402"/>
        <a:ext cx="1800000" cy="720000"/>
      </dsp:txXfrm>
    </dsp:sp>
    <dsp:sp modelId="{3A2EBC37-060B-4A43-A960-8B175BF11DE7}">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76981-5EED-4A53-AE10-15FE84EC7E6F}">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2A490-269C-447F-9BCA-75E1DE6ACA5F}">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Drug development (with industry)</a:t>
          </a:r>
          <a:endParaRPr lang="en-US" sz="1700" kern="1200"/>
        </a:p>
      </dsp:txBody>
      <dsp:txXfrm>
        <a:off x="8793914" y="2456402"/>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278E2-D460-47CB-B68B-DF86AC0262EA}">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6E56B0-4AED-4816-80D6-EE4065BEEB15}">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The general public is disconnected from AI and there is mistrust</a:t>
          </a:r>
          <a:endParaRPr lang="en-US" sz="2400" kern="1200"/>
        </a:p>
      </dsp:txBody>
      <dsp:txXfrm>
        <a:off x="765914" y="2943510"/>
        <a:ext cx="4320000" cy="720000"/>
      </dsp:txXfrm>
    </dsp:sp>
    <dsp:sp modelId="{9027B819-79B0-4BFC-8D3D-AF893A96D38C}">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AB8D3-3DEB-40B9-98BD-571E73C8BD11}">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We do not trust what we do not </a:t>
          </a:r>
          <a:r>
            <a:rPr lang="en-GB" sz="2400" i="1" kern="1200"/>
            <a:t>understand</a:t>
          </a:r>
          <a:endParaRPr lang="en-US" sz="2400" kern="1200"/>
        </a:p>
      </dsp:txBody>
      <dsp:txXfrm>
        <a:off x="5841914" y="294351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4E77E-E9E0-0A42-B584-686A839CFF83}">
      <dsp:nvSpPr>
        <dsp:cNvPr id="0" name=""/>
        <dsp:cNvSpPr/>
      </dsp:nvSpPr>
      <dsp:spPr>
        <a:xfrm>
          <a:off x="0" y="26084"/>
          <a:ext cx="6253721" cy="1591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The role of lived experience is very important</a:t>
          </a:r>
        </a:p>
      </dsp:txBody>
      <dsp:txXfrm>
        <a:off x="77676" y="103760"/>
        <a:ext cx="6098369" cy="1435848"/>
      </dsp:txXfrm>
    </dsp:sp>
    <dsp:sp modelId="{D204D6CD-9880-E049-AA47-7BCAD5D19193}">
      <dsp:nvSpPr>
        <dsp:cNvPr id="0" name=""/>
        <dsp:cNvSpPr/>
      </dsp:nvSpPr>
      <dsp:spPr>
        <a:xfrm>
          <a:off x="0" y="1732485"/>
          <a:ext cx="6253721" cy="1591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Frequently neglected in science</a:t>
          </a:r>
        </a:p>
      </dsp:txBody>
      <dsp:txXfrm>
        <a:off x="77676" y="1810161"/>
        <a:ext cx="6098369" cy="1435848"/>
      </dsp:txXfrm>
    </dsp:sp>
    <dsp:sp modelId="{7C4150B7-0353-574D-999A-1BEE43E299DD}">
      <dsp:nvSpPr>
        <dsp:cNvPr id="0" name=""/>
        <dsp:cNvSpPr/>
      </dsp:nvSpPr>
      <dsp:spPr>
        <a:xfrm>
          <a:off x="0" y="3438885"/>
          <a:ext cx="6253721" cy="1591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Patients just become data points</a:t>
          </a:r>
        </a:p>
      </dsp:txBody>
      <dsp:txXfrm>
        <a:off x="77676" y="3516561"/>
        <a:ext cx="6098369" cy="14358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34674-D17A-2242-9857-ADC4C0AC387B}">
      <dsp:nvSpPr>
        <dsp:cNvPr id="0" name=""/>
        <dsp:cNvSpPr/>
      </dsp:nvSpPr>
      <dsp:spPr>
        <a:xfrm>
          <a:off x="0" y="40178"/>
          <a:ext cx="6245265" cy="17748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Patient came up with hypothesis</a:t>
          </a:r>
        </a:p>
      </dsp:txBody>
      <dsp:txXfrm>
        <a:off x="86643" y="126821"/>
        <a:ext cx="6071979" cy="1601604"/>
      </dsp:txXfrm>
    </dsp:sp>
    <dsp:sp modelId="{48657528-FB93-164A-892F-2BF5900F8819}">
      <dsp:nvSpPr>
        <dsp:cNvPr id="0" name=""/>
        <dsp:cNvSpPr/>
      </dsp:nvSpPr>
      <dsp:spPr>
        <a:xfrm>
          <a:off x="0" y="1907228"/>
          <a:ext cx="6245265" cy="177489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Value of lived experience</a:t>
          </a:r>
        </a:p>
      </dsp:txBody>
      <dsp:txXfrm>
        <a:off x="86643" y="1993871"/>
        <a:ext cx="6071979" cy="1601604"/>
      </dsp:txXfrm>
    </dsp:sp>
    <dsp:sp modelId="{069164C8-8EDA-0F47-892A-8ECB1E020A7F}">
      <dsp:nvSpPr>
        <dsp:cNvPr id="0" name=""/>
        <dsp:cNvSpPr/>
      </dsp:nvSpPr>
      <dsp:spPr>
        <a:xfrm>
          <a:off x="0" y="3774278"/>
          <a:ext cx="6245265" cy="17748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Researchers (like me) frequently do not know what it </a:t>
          </a:r>
          <a:r>
            <a:rPr lang="en-US" sz="3200" i="1" kern="1200"/>
            <a:t>feels</a:t>
          </a:r>
          <a:r>
            <a:rPr lang="en-US" sz="3200" kern="1200"/>
            <a:t> like to have a disease</a:t>
          </a:r>
        </a:p>
      </dsp:txBody>
      <dsp:txXfrm>
        <a:off x="86643" y="3860921"/>
        <a:ext cx="6071979" cy="1601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228C3-FA60-4038-BA35-8E5CA6FA9498}">
      <dsp:nvSpPr>
        <dsp:cNvPr id="0" name=""/>
        <dsp:cNvSpPr/>
      </dsp:nvSpPr>
      <dsp:spPr>
        <a:xfrm>
          <a:off x="478800" y="106191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E0B971-CDA0-4307-B9A3-B3461FEA8102}">
      <dsp:nvSpPr>
        <dsp:cNvPr id="0" name=""/>
        <dsp:cNvSpPr/>
      </dsp:nvSpPr>
      <dsp:spPr>
        <a:xfrm>
          <a:off x="712800" y="129591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851CA-9764-4474-86E4-58754A97189A}">
      <dsp:nvSpPr>
        <dsp:cNvPr id="0" name=""/>
        <dsp:cNvSpPr/>
      </dsp:nvSpPr>
      <dsp:spPr>
        <a:xfrm>
          <a:off x="12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AI models that can be trained, run, and visualized in the Web browser, like the Teachable Machine</a:t>
          </a:r>
        </a:p>
      </dsp:txBody>
      <dsp:txXfrm>
        <a:off x="127800" y="2501919"/>
        <a:ext cx="1800000" cy="787500"/>
      </dsp:txXfrm>
    </dsp:sp>
    <dsp:sp modelId="{F0E63A24-5333-4323-841C-7B1DF29CD58E}">
      <dsp:nvSpPr>
        <dsp:cNvPr id="0" name=""/>
        <dsp:cNvSpPr/>
      </dsp:nvSpPr>
      <dsp:spPr>
        <a:xfrm>
          <a:off x="2593800" y="106191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47CAB-3985-45BD-B05F-005C41AA9777}">
      <dsp:nvSpPr>
        <dsp:cNvPr id="0" name=""/>
        <dsp:cNvSpPr/>
      </dsp:nvSpPr>
      <dsp:spPr>
        <a:xfrm>
          <a:off x="2827800" y="129591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33A8C-8A54-4F43-BF2C-AB2C3C5B6BB5}">
      <dsp:nvSpPr>
        <dsp:cNvPr id="0" name=""/>
        <dsp:cNvSpPr/>
      </dsp:nvSpPr>
      <dsp:spPr>
        <a:xfrm>
          <a:off x="2242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An AI model that runs in the Web browser and uses a webcam to detect facial expressions</a:t>
          </a:r>
          <a:endParaRPr lang="en-US" sz="1100" kern="1200"/>
        </a:p>
      </dsp:txBody>
      <dsp:txXfrm>
        <a:off x="2242800" y="2501919"/>
        <a:ext cx="1800000" cy="787500"/>
      </dsp:txXfrm>
    </dsp:sp>
    <dsp:sp modelId="{476CF4BE-4874-4ACC-A1A3-020AFF3E7BC2}">
      <dsp:nvSpPr>
        <dsp:cNvPr id="0" name=""/>
        <dsp:cNvSpPr/>
      </dsp:nvSpPr>
      <dsp:spPr>
        <a:xfrm>
          <a:off x="4708800" y="106191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C56C4-096F-4ACD-819F-9C9FA436D87D}">
      <dsp:nvSpPr>
        <dsp:cNvPr id="0" name=""/>
        <dsp:cNvSpPr/>
      </dsp:nvSpPr>
      <dsp:spPr>
        <a:xfrm>
          <a:off x="4942800" y="129591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48BF9-A559-485B-86BC-FDC869850C52}">
      <dsp:nvSpPr>
        <dsp:cNvPr id="0" name=""/>
        <dsp:cNvSpPr/>
      </dsp:nvSpPr>
      <dsp:spPr>
        <a:xfrm>
          <a:off x="435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 set of videos that demonstrate what AI can and cannot do</a:t>
          </a:r>
          <a:endParaRPr lang="en-US" sz="1100" kern="1200"/>
        </a:p>
      </dsp:txBody>
      <dsp:txXfrm>
        <a:off x="4357800" y="2501919"/>
        <a:ext cx="1800000" cy="787500"/>
      </dsp:txXfrm>
    </dsp:sp>
    <dsp:sp modelId="{DD8DCC13-54A5-44AE-8B38-BDE277A29D3B}">
      <dsp:nvSpPr>
        <dsp:cNvPr id="0" name=""/>
        <dsp:cNvSpPr/>
      </dsp:nvSpPr>
      <dsp:spPr>
        <a:xfrm>
          <a:off x="6823800" y="106191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E8743-CFA7-4D7B-90F8-7D140D58A296}">
      <dsp:nvSpPr>
        <dsp:cNvPr id="0" name=""/>
        <dsp:cNvSpPr/>
      </dsp:nvSpPr>
      <dsp:spPr>
        <a:xfrm>
          <a:off x="7057800" y="129591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678A4-7910-488F-9107-794BC1380DD8}">
      <dsp:nvSpPr>
        <dsp:cNvPr id="0" name=""/>
        <dsp:cNvSpPr/>
      </dsp:nvSpPr>
      <dsp:spPr>
        <a:xfrm>
          <a:off x="6472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 resource of myths about AI</a:t>
          </a:r>
          <a:endParaRPr lang="en-US" sz="1100" kern="1200"/>
        </a:p>
      </dsp:txBody>
      <dsp:txXfrm>
        <a:off x="6472800" y="2501919"/>
        <a:ext cx="1800000" cy="787500"/>
      </dsp:txXfrm>
    </dsp:sp>
    <dsp:sp modelId="{648859B5-6355-4BA4-8A32-C288060F3CF6}">
      <dsp:nvSpPr>
        <dsp:cNvPr id="0" name=""/>
        <dsp:cNvSpPr/>
      </dsp:nvSpPr>
      <dsp:spPr>
        <a:xfrm>
          <a:off x="8938800" y="106191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E1D62-698B-4D04-89E3-7859732EA139}">
      <dsp:nvSpPr>
        <dsp:cNvPr id="0" name=""/>
        <dsp:cNvSpPr/>
      </dsp:nvSpPr>
      <dsp:spPr>
        <a:xfrm>
          <a:off x="9172800" y="129591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41EBCA-B5EE-4133-8835-F9D011BEE55C}">
      <dsp:nvSpPr>
        <dsp:cNvPr id="0" name=""/>
        <dsp:cNvSpPr/>
      </dsp:nvSpPr>
      <dsp:spPr>
        <a:xfrm>
          <a:off x="858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endParaRPr lang="en-GB" sz="1100" kern="1200" dirty="0"/>
        </a:p>
        <a:p>
          <a:pPr marL="0" lvl="0" indent="0" algn="ctr" defTabSz="488950">
            <a:lnSpc>
              <a:spcPct val="90000"/>
            </a:lnSpc>
            <a:spcBef>
              <a:spcPct val="0"/>
            </a:spcBef>
            <a:spcAft>
              <a:spcPct val="35000"/>
            </a:spcAft>
            <a:buNone/>
          </a:pPr>
          <a:r>
            <a:rPr lang="en-GB" sz="1100" kern="1200" dirty="0">
              <a:hlinkClick xmlns:r="http://schemas.openxmlformats.org/officeDocument/2006/relationships" r:id="rId11"/>
            </a:rPr>
            <a:t>https://github.com/neelsoumya/ai_outreach</a:t>
          </a:r>
          <a:endParaRPr lang="en-US" sz="1100" kern="1200" dirty="0"/>
        </a:p>
      </dsp:txBody>
      <dsp:txXfrm>
        <a:off x="8587800" y="2501919"/>
        <a:ext cx="1800000" cy="7875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CB554-E950-4970-A5F1-A27C97D325D5}">
      <dsp:nvSpPr>
        <dsp:cNvPr id="0" name=""/>
        <dsp:cNvSpPr/>
      </dsp:nvSpPr>
      <dsp:spPr>
        <a:xfrm>
          <a:off x="1582" y="621448"/>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397F9B-19E8-4469-AB7D-F743DF2C9C50}">
      <dsp:nvSpPr>
        <dsp:cNvPr id="0" name=""/>
        <dsp:cNvSpPr/>
      </dsp:nvSpPr>
      <dsp:spPr>
        <a:xfrm>
          <a:off x="1582"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Public needs to be involved</a:t>
          </a:r>
        </a:p>
      </dsp:txBody>
      <dsp:txXfrm>
        <a:off x="1582" y="1889677"/>
        <a:ext cx="3261093" cy="489164"/>
      </dsp:txXfrm>
    </dsp:sp>
    <dsp:sp modelId="{80B109B0-7A3F-4A24-AD80-A08C13447A84}">
      <dsp:nvSpPr>
        <dsp:cNvPr id="0" name=""/>
        <dsp:cNvSpPr/>
      </dsp:nvSpPr>
      <dsp:spPr>
        <a:xfrm>
          <a:off x="1582"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Netherlands (benefits fraud detection system)</a:t>
          </a:r>
        </a:p>
        <a:p>
          <a:pPr marL="0" lvl="0" indent="0" algn="l" defTabSz="622300">
            <a:lnSpc>
              <a:spcPct val="90000"/>
            </a:lnSpc>
            <a:spcBef>
              <a:spcPct val="0"/>
            </a:spcBef>
            <a:spcAft>
              <a:spcPct val="35000"/>
            </a:spcAft>
            <a:buNone/>
          </a:pPr>
          <a:r>
            <a:rPr lang="en-US" sz="1400" kern="1200"/>
            <a:t>Fujitsu scandal in UK</a:t>
          </a:r>
        </a:p>
        <a:p>
          <a:pPr marL="0" lvl="0" indent="0" algn="l" defTabSz="622300">
            <a:lnSpc>
              <a:spcPct val="90000"/>
            </a:lnSpc>
            <a:spcBef>
              <a:spcPct val="0"/>
            </a:spcBef>
            <a:spcAft>
              <a:spcPct val="35000"/>
            </a:spcAft>
            <a:buNone/>
          </a:pPr>
          <a:r>
            <a:rPr lang="en-US" sz="1400" kern="1200"/>
            <a:t>Monitoring (and human rights violation) of Uyghurs in China	</a:t>
          </a:r>
        </a:p>
      </dsp:txBody>
      <dsp:txXfrm>
        <a:off x="1582" y="2437839"/>
        <a:ext cx="3261093" cy="1133517"/>
      </dsp:txXfrm>
    </dsp:sp>
    <dsp:sp modelId="{17EF2672-1A9A-487F-9754-D3B4D5B2030E}">
      <dsp:nvSpPr>
        <dsp:cNvPr id="0" name=""/>
        <dsp:cNvSpPr/>
      </dsp:nvSpPr>
      <dsp:spPr>
        <a:xfrm>
          <a:off x="3833367" y="621448"/>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4B78D-792D-4D0E-B61F-B36BC2A392A5}">
      <dsp:nvSpPr>
        <dsp:cNvPr id="0" name=""/>
        <dsp:cNvSpPr/>
      </dsp:nvSpPr>
      <dsp:spPr>
        <a:xfrm>
          <a:off x="3833367"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Citizen’s jury</a:t>
          </a:r>
        </a:p>
      </dsp:txBody>
      <dsp:txXfrm>
        <a:off x="3833367" y="1889677"/>
        <a:ext cx="3261093" cy="489164"/>
      </dsp:txXfrm>
    </dsp:sp>
    <dsp:sp modelId="{02A7F822-46B0-4CC1-AE0A-AFE4D0F452D5}">
      <dsp:nvSpPr>
        <dsp:cNvPr id="0" name=""/>
        <dsp:cNvSpPr/>
      </dsp:nvSpPr>
      <dsp:spPr>
        <a:xfrm>
          <a:off x="3833367"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sp>
    <dsp:sp modelId="{857BCD06-FE04-4D63-A2CB-047CCFEB8C1D}">
      <dsp:nvSpPr>
        <dsp:cNvPr id="0" name=""/>
        <dsp:cNvSpPr/>
      </dsp:nvSpPr>
      <dsp:spPr>
        <a:xfrm>
          <a:off x="7665152" y="621448"/>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5513C8-5224-4331-A226-F172E5D01A53}">
      <dsp:nvSpPr>
        <dsp:cNvPr id="0" name=""/>
        <dsp:cNvSpPr/>
      </dsp:nvSpPr>
      <dsp:spPr>
        <a:xfrm>
          <a:off x="7665152"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Involving the public and end-users</a:t>
          </a:r>
        </a:p>
      </dsp:txBody>
      <dsp:txXfrm>
        <a:off x="7665152" y="1889677"/>
        <a:ext cx="3261093" cy="489164"/>
      </dsp:txXfrm>
    </dsp:sp>
    <dsp:sp modelId="{656F3F31-7580-4B2E-ADA7-7AF9E2CED452}">
      <dsp:nvSpPr>
        <dsp:cNvPr id="0" name=""/>
        <dsp:cNvSpPr/>
      </dsp:nvSpPr>
      <dsp:spPr>
        <a:xfrm>
          <a:off x="7665152"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May lead to trustworthy AI systems</a:t>
          </a:r>
        </a:p>
      </dsp:txBody>
      <dsp:txXfrm>
        <a:off x="7665152" y="2437839"/>
        <a:ext cx="3261093" cy="1133517"/>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8A183-5905-5042-A524-047B42409A6E}" type="datetimeFigureOut">
              <a:rPr lang="en-US" smtClean="0"/>
              <a:t>12/4/24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57F46-9E98-9E4F-BBCC-15C51984528D}" type="slidenum">
              <a:rPr lang="en-US" smtClean="0"/>
              <a:t>‹#›</a:t>
            </a:fld>
            <a:endParaRPr lang="en-US"/>
          </a:p>
        </p:txBody>
      </p:sp>
    </p:spTree>
    <p:extLst>
      <p:ext uri="{BB962C8B-B14F-4D97-AF65-F5344CB8AC3E}">
        <p14:creationId xmlns:p14="http://schemas.microsoft.com/office/powerpoint/2010/main" val="376297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utomaton"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en.wikipedia.org/wiki/Jacques_de_Vaucanson" TargetMode="External"/><Relationship Id="rId4" Type="http://schemas.openxmlformats.org/officeDocument/2006/relationships/hyperlink" Target="https://en.wikipedia.org/wiki/Duck"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German_language"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Chess_engine" TargetMode="External"/><Relationship Id="rId5" Type="http://schemas.openxmlformats.org/officeDocument/2006/relationships/hyperlink" Target="https://en.wikipedia.org/wiki/Chess" TargetMode="External"/><Relationship Id="rId4" Type="http://schemas.openxmlformats.org/officeDocument/2006/relationships/hyperlink" Target="https://en.wikipedia.org/wiki/Hungarian_languag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E3191"/>
                </a:solidFill>
                <a:effectLst/>
                <a:latin typeface="Arial" panose="020B0604020202020204" pitchFamily="34" charset="0"/>
              </a:rPr>
              <a:t>In 1673, the Jesuit polymath, Athanasius Kircher, invented the </a:t>
            </a:r>
            <a:r>
              <a:rPr lang="en-GB" b="0" i="1" dirty="0" err="1">
                <a:solidFill>
                  <a:srgbClr val="2E3191"/>
                </a:solidFill>
                <a:effectLst/>
                <a:latin typeface="Arial" panose="020B0604020202020204" pitchFamily="34" charset="0"/>
              </a:rPr>
              <a:t>statua</a:t>
            </a:r>
            <a:r>
              <a:rPr lang="en-GB" b="0" i="1" dirty="0">
                <a:solidFill>
                  <a:srgbClr val="2E3191"/>
                </a:solidFill>
                <a:effectLst/>
                <a:latin typeface="Arial" panose="020B0604020202020204" pitchFamily="34" charset="0"/>
              </a:rPr>
              <a:t> </a:t>
            </a:r>
            <a:r>
              <a:rPr lang="en-GB" b="0" i="1" dirty="0" err="1">
                <a:solidFill>
                  <a:srgbClr val="2E3191"/>
                </a:solidFill>
                <a:effectLst/>
                <a:latin typeface="Arial" panose="020B0604020202020204" pitchFamily="34" charset="0"/>
              </a:rPr>
              <a:t>citofonica</a:t>
            </a:r>
            <a:r>
              <a:rPr lang="en-GB" b="0" i="0" dirty="0">
                <a:solidFill>
                  <a:srgbClr val="2E3191"/>
                </a:solidFill>
                <a:effectLst/>
                <a:latin typeface="Arial" panose="020B0604020202020204" pitchFamily="34" charset="0"/>
              </a:rPr>
              <a:t> – the ‘talking statue.’ K</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8</a:t>
            </a:fld>
            <a:endParaRPr lang="en-US"/>
          </a:p>
        </p:txBody>
      </p:sp>
    </p:spTree>
    <p:extLst>
      <p:ext uri="{BB962C8B-B14F-4D97-AF65-F5344CB8AC3E}">
        <p14:creationId xmlns:p14="http://schemas.microsoft.com/office/powerpoint/2010/main" val="352164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EAECF0"/>
                </a:solidFill>
                <a:effectLst/>
                <a:latin typeface="Arial" panose="020B0604020202020204" pitchFamily="34" charset="0"/>
              </a:rPr>
              <a:t>Digesting Duck</a:t>
            </a:r>
            <a:r>
              <a:rPr lang="en-GB" b="0" i="0" dirty="0">
                <a:solidFill>
                  <a:srgbClr val="EAECF0"/>
                </a:solidFill>
                <a:effectLst/>
                <a:latin typeface="Arial" panose="020B0604020202020204" pitchFamily="34" charset="0"/>
              </a:rPr>
              <a:t>, was an </a:t>
            </a:r>
            <a:r>
              <a:rPr lang="en-GB" b="0" i="0" u="none" strike="noStrike" dirty="0">
                <a:effectLst/>
                <a:latin typeface="Arial" panose="020B0604020202020204" pitchFamily="34" charset="0"/>
                <a:hlinkClick r:id="rId3" tooltip="Automaton"/>
              </a:rPr>
              <a:t>automaton</a:t>
            </a:r>
            <a:r>
              <a:rPr lang="en-GB" b="0" i="0" dirty="0">
                <a:solidFill>
                  <a:srgbClr val="EAECF0"/>
                </a:solidFill>
                <a:effectLst/>
                <a:latin typeface="Arial" panose="020B0604020202020204" pitchFamily="34" charset="0"/>
              </a:rPr>
              <a:t> in the form of a </a:t>
            </a:r>
            <a:r>
              <a:rPr lang="en-GB" b="0" i="0" u="none" strike="noStrike" dirty="0">
                <a:effectLst/>
                <a:latin typeface="Arial" panose="020B0604020202020204" pitchFamily="34" charset="0"/>
                <a:hlinkClick r:id="rId4" tooltip="Duck"/>
              </a:rPr>
              <a:t>duck</a:t>
            </a:r>
            <a:r>
              <a:rPr lang="en-GB" b="0" i="0" dirty="0">
                <a:solidFill>
                  <a:srgbClr val="EAECF0"/>
                </a:solidFill>
                <a:effectLst/>
                <a:latin typeface="Arial" panose="020B0604020202020204" pitchFamily="34" charset="0"/>
              </a:rPr>
              <a:t>, created by </a:t>
            </a:r>
            <a:r>
              <a:rPr lang="en-GB" b="0" i="0" u="none" strike="noStrike" dirty="0">
                <a:effectLst/>
                <a:latin typeface="Arial" panose="020B0604020202020204" pitchFamily="34" charset="0"/>
                <a:hlinkClick r:id="rId5" tooltip="Jacques de Vaucanson"/>
              </a:rPr>
              <a:t>Jacques de Vaucanson</a:t>
            </a:r>
            <a:r>
              <a:rPr lang="en-GB" b="0" i="0" dirty="0">
                <a:solidFill>
                  <a:srgbClr val="EAECF0"/>
                </a:solidFill>
                <a:effectLst/>
                <a:latin typeface="Arial" panose="020B0604020202020204" pitchFamily="34" charset="0"/>
              </a:rPr>
              <a:t> and unveiled on 30 May 1764   </a:t>
            </a:r>
            <a:r>
              <a:rPr lang="en-GB" b="0" i="0" dirty="0" err="1">
                <a:solidFill>
                  <a:srgbClr val="EAECF0"/>
                </a:solidFill>
                <a:effectLst/>
                <a:latin typeface="Arial" panose="020B0604020202020204" pitchFamily="34" charset="0"/>
              </a:rPr>
              <a:t>chatGPT</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9</a:t>
            </a:fld>
            <a:endParaRPr lang="en-US"/>
          </a:p>
        </p:txBody>
      </p:sp>
    </p:spTree>
    <p:extLst>
      <p:ext uri="{BB962C8B-B14F-4D97-AF65-F5344CB8AC3E}">
        <p14:creationId xmlns:p14="http://schemas.microsoft.com/office/powerpoint/2010/main" val="312723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=Jq_P1dNZvdY</a:t>
            </a:r>
          </a:p>
        </p:txBody>
      </p:sp>
      <p:sp>
        <p:nvSpPr>
          <p:cNvPr id="4" name="Slide Number Placeholder 3"/>
          <p:cNvSpPr>
            <a:spLocks noGrp="1"/>
          </p:cNvSpPr>
          <p:nvPr>
            <p:ph type="sldNum" sz="quarter" idx="5"/>
          </p:nvPr>
        </p:nvSpPr>
        <p:spPr/>
        <p:txBody>
          <a:bodyPr/>
          <a:lstStyle/>
          <a:p>
            <a:fld id="{BF457F46-9E98-9E4F-BBCC-15C51984528D}" type="slidenum">
              <a:rPr lang="en-US" smtClean="0"/>
              <a:t>10</a:t>
            </a:fld>
            <a:endParaRPr lang="en-US"/>
          </a:p>
        </p:txBody>
      </p:sp>
    </p:spTree>
    <p:extLst>
      <p:ext uri="{BB962C8B-B14F-4D97-AF65-F5344CB8AC3E}">
        <p14:creationId xmlns:p14="http://schemas.microsoft.com/office/powerpoint/2010/main" val="90482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EAECF0"/>
                </a:solidFill>
                <a:effectLst/>
                <a:latin typeface="Arial" panose="020B0604020202020204" pitchFamily="34" charset="0"/>
              </a:rPr>
              <a:t>Automaton Chess Player</a:t>
            </a:r>
            <a:r>
              <a:rPr lang="en-GB" b="0" i="0" dirty="0">
                <a:solidFill>
                  <a:srgbClr val="EAECF0"/>
                </a:solidFill>
                <a:effectLst/>
                <a:latin typeface="Arial" panose="020B0604020202020204" pitchFamily="34" charset="0"/>
              </a:rPr>
              <a:t> (</a:t>
            </a:r>
            <a:r>
              <a:rPr lang="en-GB" b="0" i="0" u="none" strike="noStrike" dirty="0">
                <a:effectLst/>
                <a:latin typeface="Arial" panose="020B0604020202020204" pitchFamily="34" charset="0"/>
                <a:hlinkClick r:id="rId3" tooltip="German language"/>
              </a:rPr>
              <a:t>German</a:t>
            </a:r>
            <a:r>
              <a:rPr lang="en-GB" b="0" i="0" dirty="0">
                <a:solidFill>
                  <a:srgbClr val="EAECF0"/>
                </a:solidFill>
                <a:effectLst/>
                <a:latin typeface="Arial" panose="020B0604020202020204" pitchFamily="34" charset="0"/>
              </a:rPr>
              <a:t>: </a:t>
            </a:r>
            <a:r>
              <a:rPr lang="en-GB" b="0" i="1" dirty="0" err="1">
                <a:solidFill>
                  <a:srgbClr val="EAECF0"/>
                </a:solidFill>
                <a:effectLst/>
                <a:latin typeface="Arial" panose="020B0604020202020204" pitchFamily="34" charset="0"/>
              </a:rPr>
              <a:t>Schachtürke</a:t>
            </a:r>
            <a:r>
              <a:rPr lang="en-GB" b="0" i="0" dirty="0">
                <a:solidFill>
                  <a:srgbClr val="EAECF0"/>
                </a:solidFill>
                <a:effectLst/>
                <a:latin typeface="Arial" panose="020B0604020202020204" pitchFamily="34" charset="0"/>
              </a:rPr>
              <a:t>, </a:t>
            </a:r>
            <a:r>
              <a:rPr lang="en-GB" dirty="0"/>
              <a:t>lit.</a:t>
            </a:r>
            <a:r>
              <a:rPr lang="en-GB" b="0" i="0" dirty="0">
                <a:solidFill>
                  <a:srgbClr val="EAECF0"/>
                </a:solidFill>
                <a:effectLst/>
                <a:latin typeface="Arial" panose="020B0604020202020204" pitchFamily="34" charset="0"/>
              </a:rPr>
              <a:t> 'chess Turk'; </a:t>
            </a:r>
            <a:r>
              <a:rPr lang="en-GB" b="0" i="0" u="none" strike="noStrike" dirty="0">
                <a:effectLst/>
                <a:latin typeface="Arial" panose="020B0604020202020204" pitchFamily="34" charset="0"/>
                <a:hlinkClick r:id="rId4" tooltip="Hungarian language"/>
              </a:rPr>
              <a:t>Hungarian</a:t>
            </a:r>
            <a:r>
              <a:rPr lang="en-GB" b="0" i="0" dirty="0">
                <a:solidFill>
                  <a:srgbClr val="EAECF0"/>
                </a:solidFill>
                <a:effectLst/>
                <a:latin typeface="Arial" panose="020B0604020202020204" pitchFamily="34" charset="0"/>
              </a:rPr>
              <a:t>: </a:t>
            </a:r>
            <a:r>
              <a:rPr lang="en-GB" b="0" i="1" dirty="0">
                <a:solidFill>
                  <a:srgbClr val="EAECF0"/>
                </a:solidFill>
                <a:effectLst/>
                <a:latin typeface="Arial" panose="020B0604020202020204" pitchFamily="34" charset="0"/>
              </a:rPr>
              <a:t>A </a:t>
            </a:r>
            <a:r>
              <a:rPr lang="en-GB" b="0" i="1" dirty="0" err="1">
                <a:solidFill>
                  <a:srgbClr val="EAECF0"/>
                </a:solidFill>
                <a:effectLst/>
                <a:latin typeface="Arial" panose="020B0604020202020204" pitchFamily="34" charset="0"/>
              </a:rPr>
              <a:t>Török</a:t>
            </a:r>
            <a:r>
              <a:rPr lang="en-GB" b="0" i="0" dirty="0">
                <a:solidFill>
                  <a:srgbClr val="EAECF0"/>
                </a:solidFill>
                <a:effectLst/>
                <a:latin typeface="Arial" panose="020B0604020202020204" pitchFamily="34" charset="0"/>
              </a:rPr>
              <a:t>), or simply </a:t>
            </a:r>
            <a:r>
              <a:rPr lang="en-GB" b="1" i="0" dirty="0">
                <a:solidFill>
                  <a:srgbClr val="EAECF0"/>
                </a:solidFill>
                <a:effectLst/>
                <a:latin typeface="Arial" panose="020B0604020202020204" pitchFamily="34" charset="0"/>
              </a:rPr>
              <a:t>The Turk</a:t>
            </a:r>
            <a:r>
              <a:rPr lang="en-GB" b="0" i="0" dirty="0">
                <a:solidFill>
                  <a:srgbClr val="EAECF0"/>
                </a:solidFill>
                <a:effectLst/>
                <a:latin typeface="Arial" panose="020B0604020202020204" pitchFamily="34" charset="0"/>
              </a:rPr>
              <a:t>, was a fraudulent </a:t>
            </a:r>
            <a:r>
              <a:rPr lang="en-GB" b="0" i="0" u="none" strike="noStrike" dirty="0">
                <a:effectLst/>
                <a:latin typeface="Arial" panose="020B0604020202020204" pitchFamily="34" charset="0"/>
                <a:hlinkClick r:id="rId5" tooltip="Chess"/>
              </a:rPr>
              <a:t>chess</a:t>
            </a:r>
            <a:r>
              <a:rPr lang="en-GB" b="0" i="0" dirty="0">
                <a:solidFill>
                  <a:srgbClr val="EAECF0"/>
                </a:solidFill>
                <a:effectLst/>
                <a:latin typeface="Arial" panose="020B0604020202020204" pitchFamily="34" charset="0"/>
              </a:rPr>
              <a:t>-playing </a:t>
            </a:r>
            <a:r>
              <a:rPr lang="en-GB" b="0" i="0" u="none" strike="noStrike" dirty="0">
                <a:effectLst/>
                <a:latin typeface="Arial" panose="020B0604020202020204" pitchFamily="34" charset="0"/>
                <a:hlinkClick r:id="rId6" tooltip="Chess engine"/>
              </a:rPr>
              <a:t>machine</a:t>
            </a:r>
            <a:r>
              <a:rPr lang="en-GB" b="0" i="0" dirty="0">
                <a:solidFill>
                  <a:srgbClr val="EAECF0"/>
                </a:solidFill>
                <a:effectLst/>
                <a:latin typeface="Arial" panose="020B0604020202020204" pitchFamily="34" charset="0"/>
              </a:rPr>
              <a:t> constructed in 1770, which </a:t>
            </a:r>
            <a:r>
              <a:rPr lang="en-GB" b="0" i="0" dirty="0" err="1">
                <a:solidFill>
                  <a:srgbClr val="EAECF0"/>
                </a:solidFill>
                <a:effectLst/>
                <a:latin typeface="Arial" panose="020B0604020202020204" pitchFamily="34" charset="0"/>
              </a:rPr>
              <a:t>appea</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11</a:t>
            </a:fld>
            <a:endParaRPr lang="en-US"/>
          </a:p>
        </p:txBody>
      </p:sp>
    </p:spTree>
    <p:extLst>
      <p:ext uri="{BB962C8B-B14F-4D97-AF65-F5344CB8AC3E}">
        <p14:creationId xmlns:p14="http://schemas.microsoft.com/office/powerpoint/2010/main" val="151560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=4SMdjh5QR1g</a:t>
            </a:r>
          </a:p>
        </p:txBody>
      </p:sp>
      <p:sp>
        <p:nvSpPr>
          <p:cNvPr id="4" name="Slide Number Placeholder 3"/>
          <p:cNvSpPr>
            <a:spLocks noGrp="1"/>
          </p:cNvSpPr>
          <p:nvPr>
            <p:ph type="sldNum" sz="quarter" idx="5"/>
          </p:nvPr>
        </p:nvSpPr>
        <p:spPr/>
        <p:txBody>
          <a:bodyPr/>
          <a:lstStyle/>
          <a:p>
            <a:fld id="{BF457F46-9E98-9E4F-BBCC-15C51984528D}" type="slidenum">
              <a:rPr lang="en-US" smtClean="0"/>
              <a:t>14</a:t>
            </a:fld>
            <a:endParaRPr lang="en-US"/>
          </a:p>
        </p:txBody>
      </p:sp>
    </p:spTree>
    <p:extLst>
      <p:ext uri="{BB962C8B-B14F-4D97-AF65-F5344CB8AC3E}">
        <p14:creationId xmlns:p14="http://schemas.microsoft.com/office/powerpoint/2010/main" val="3086464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=4SMdjh5QR1g</a:t>
            </a:r>
          </a:p>
        </p:txBody>
      </p:sp>
      <p:sp>
        <p:nvSpPr>
          <p:cNvPr id="4" name="Slide Number Placeholder 3"/>
          <p:cNvSpPr>
            <a:spLocks noGrp="1"/>
          </p:cNvSpPr>
          <p:nvPr>
            <p:ph type="sldNum" sz="quarter" idx="5"/>
          </p:nvPr>
        </p:nvSpPr>
        <p:spPr/>
        <p:txBody>
          <a:bodyPr/>
          <a:lstStyle/>
          <a:p>
            <a:fld id="{BF457F46-9E98-9E4F-BBCC-15C51984528D}" type="slidenum">
              <a:rPr lang="en-US" smtClean="0"/>
              <a:t>15</a:t>
            </a:fld>
            <a:endParaRPr lang="en-US"/>
          </a:p>
        </p:txBody>
      </p:sp>
    </p:spTree>
    <p:extLst>
      <p:ext uri="{BB962C8B-B14F-4D97-AF65-F5344CB8AC3E}">
        <p14:creationId xmlns:p14="http://schemas.microsoft.com/office/powerpoint/2010/main" val="2810824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=4SMdjh5QR1g</a:t>
            </a:r>
          </a:p>
        </p:txBody>
      </p:sp>
      <p:sp>
        <p:nvSpPr>
          <p:cNvPr id="4" name="Slide Number Placeholder 3"/>
          <p:cNvSpPr>
            <a:spLocks noGrp="1"/>
          </p:cNvSpPr>
          <p:nvPr>
            <p:ph type="sldNum" sz="quarter" idx="5"/>
          </p:nvPr>
        </p:nvSpPr>
        <p:spPr/>
        <p:txBody>
          <a:bodyPr/>
          <a:lstStyle/>
          <a:p>
            <a:fld id="{BF457F46-9E98-9E4F-BBCC-15C51984528D}" type="slidenum">
              <a:rPr lang="en-US" smtClean="0"/>
              <a:t>16</a:t>
            </a:fld>
            <a:endParaRPr lang="en-US"/>
          </a:p>
        </p:txBody>
      </p:sp>
    </p:spTree>
    <p:extLst>
      <p:ext uri="{BB962C8B-B14F-4D97-AF65-F5344CB8AC3E}">
        <p14:creationId xmlns:p14="http://schemas.microsoft.com/office/powerpoint/2010/main" val="3325470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c4c245c6f_0_0: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10c4c245c6f_0_0: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52398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DE65-87BA-F9ED-D757-44E6F01FE7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A3A4107-4BAA-6B05-A871-FD281074A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D3ABD-236B-E244-82CD-506B350F9C34}"/>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DFE49C61-D314-8C27-D3CF-A398AE0E6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E2291-740F-21E2-BA6F-279F36027E5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0691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518B-D4A8-2896-6E08-AA6F0A1EE0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8117F58-F6ED-5C95-278D-79BDEB6C036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997010-3DAF-70FE-15E4-BEE6C4FCD77F}"/>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1A826582-A449-95B6-719F-9AD6E8DC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8838E-F263-3984-A22B-772C0BAADB3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59377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B9083-84D4-EE38-EF3D-187F839DED5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C9AD97-209D-A315-02CB-E422CFC1F8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498875-FC0C-A18B-9AE0-63CDD358699F}"/>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2ADFE2C6-E963-3000-6D2F-D3DB22A7B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B3603-98DB-16A8-F773-AA087071E23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57609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4BD3-B7BF-3ED0-2136-D069012BC6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4FB7AD-F9E5-246F-1324-5B1B5B109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7CC49A-738D-4F86-245B-6CE51C2C304E}"/>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462364F3-C769-05D2-73AF-FC6CCF18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18273-E446-4476-D980-0B2FF8BCD4CE}"/>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22323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4FEC-296C-1927-457B-7BF6261A1C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6ABAE9F-0D89-7365-2612-070A268EC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5B5832-199E-4FF4-1DD3-AC8D07ADE45C}"/>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AAFEE818-BC18-3375-411A-9EE94A1D2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0FC9F-4E5E-D429-414E-1E3D1E784F8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1537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648F-2284-7D58-F0E9-5F4BB626BC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55C9FC-F81C-6FBE-AACE-56187FD926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B0A9AD-929E-EC93-21EB-05EA841488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7D232EF-8D44-169A-793D-CEF025A819F3}"/>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6" name="Footer Placeholder 5">
            <a:extLst>
              <a:ext uri="{FF2B5EF4-FFF2-40B4-BE49-F238E27FC236}">
                <a16:creationId xmlns:a16="http://schemas.microsoft.com/office/drawing/2014/main" id="{B65A6FB9-0EE7-02DD-851F-8F6ADBE9F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E30FE-ED7F-9116-DAA8-AF065DAD391C}"/>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01733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DC3D-2111-88FD-A33A-8CF772933C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12286B-C093-DCB2-211B-7CA0546ED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956F47-143E-7A16-6937-57F2DD3710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A75EA9-E9E5-6359-ABD1-862DDD17D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47AF8-0827-B2EF-8D77-072FB9C9AD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353A91-198F-FA2F-3168-5277B18646DE}"/>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8" name="Footer Placeholder 7">
            <a:extLst>
              <a:ext uri="{FF2B5EF4-FFF2-40B4-BE49-F238E27FC236}">
                <a16:creationId xmlns:a16="http://schemas.microsoft.com/office/drawing/2014/main" id="{DB6BB698-A745-AD7E-2E5B-FD087061B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ADE2EB-8879-E3BA-CACA-858DD385D3A2}"/>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5574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5D0F-E732-9416-1AD0-DEE734758C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A73E3B-EBA7-1011-1B64-0744DA229239}"/>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4" name="Footer Placeholder 3">
            <a:extLst>
              <a:ext uri="{FF2B5EF4-FFF2-40B4-BE49-F238E27FC236}">
                <a16:creationId xmlns:a16="http://schemas.microsoft.com/office/drawing/2014/main" id="{8D68B55E-DEBA-C47E-86CE-912ABD590B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C682D-996D-8FE4-57E2-A7176F2B0AA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404217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18835-7915-2C49-AD96-90654B88717B}"/>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3" name="Footer Placeholder 2">
            <a:extLst>
              <a:ext uri="{FF2B5EF4-FFF2-40B4-BE49-F238E27FC236}">
                <a16:creationId xmlns:a16="http://schemas.microsoft.com/office/drawing/2014/main" id="{5F58BAE7-3716-1D79-D655-17D3C24486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4B8855-D011-92C7-A28A-22689032886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5561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AD70-1E27-40FC-E84F-C478464B07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1C6C36-272E-A87B-144A-DDA8B0D8A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B632673-D52E-8A4C-6D24-A3768DA2B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BDF034-F4FB-3C8C-BF42-2B6987A1328B}"/>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6" name="Footer Placeholder 5">
            <a:extLst>
              <a:ext uri="{FF2B5EF4-FFF2-40B4-BE49-F238E27FC236}">
                <a16:creationId xmlns:a16="http://schemas.microsoft.com/office/drawing/2014/main" id="{83C604B4-6CAF-AFB4-BCE0-EE9AA726B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31C42-A81C-969B-C2AA-6468EFD80B44}"/>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646744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A1FF-EF04-C576-AB41-15AC876BF1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E552C2E-253B-ACCF-5C19-21F40EB6B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E78E33-A5AD-F93C-FE18-AE7B34340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1B51E1-E5E6-5A82-3D9A-79931560C435}"/>
              </a:ext>
            </a:extLst>
          </p:cNvPr>
          <p:cNvSpPr>
            <a:spLocks noGrp="1"/>
          </p:cNvSpPr>
          <p:nvPr>
            <p:ph type="dt" sz="half" idx="10"/>
          </p:nvPr>
        </p:nvSpPr>
        <p:spPr/>
        <p:txBody>
          <a:bodyPr/>
          <a:lstStyle/>
          <a:p>
            <a:fld id="{0F40C55B-606D-A443-9CAD-31343239AFAC}" type="datetimeFigureOut">
              <a:rPr lang="en-US" smtClean="0"/>
              <a:t>12/4/24</a:t>
            </a:fld>
            <a:endParaRPr lang="en-US"/>
          </a:p>
        </p:txBody>
      </p:sp>
      <p:sp>
        <p:nvSpPr>
          <p:cNvPr id="6" name="Footer Placeholder 5">
            <a:extLst>
              <a:ext uri="{FF2B5EF4-FFF2-40B4-BE49-F238E27FC236}">
                <a16:creationId xmlns:a16="http://schemas.microsoft.com/office/drawing/2014/main" id="{1B7F8A87-872E-2A3D-C0A4-F7E70B0E2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7A454-D79D-2FE8-6CC9-7D68010C50DB}"/>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8276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69CDD-C22E-23C1-79A4-8E634F23D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E0CF9-7705-A3B8-9A85-0D1255B3B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4BBBE-5BD9-C232-12B0-E596B7D50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0C55B-606D-A443-9CAD-31343239AFAC}" type="datetimeFigureOut">
              <a:rPr lang="en-US" smtClean="0"/>
              <a:t>12/4/24</a:t>
            </a:fld>
            <a:endParaRPr lang="en-US"/>
          </a:p>
        </p:txBody>
      </p:sp>
      <p:sp>
        <p:nvSpPr>
          <p:cNvPr id="5" name="Footer Placeholder 4">
            <a:extLst>
              <a:ext uri="{FF2B5EF4-FFF2-40B4-BE49-F238E27FC236}">
                <a16:creationId xmlns:a16="http://schemas.microsoft.com/office/drawing/2014/main" id="{6DD21CB4-2077-5E11-EF66-A18FEA30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78B103-49B2-FD4F-91B7-F27A8EF4D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B4174-86B5-854A-9AD4-2201738575CE}" type="slidenum">
              <a:rPr lang="en-US" smtClean="0"/>
              <a:t>‹#›</a:t>
            </a:fld>
            <a:endParaRPr lang="en-US"/>
          </a:p>
        </p:txBody>
      </p:sp>
    </p:spTree>
    <p:extLst>
      <p:ext uri="{BB962C8B-B14F-4D97-AF65-F5344CB8AC3E}">
        <p14:creationId xmlns:p14="http://schemas.microsoft.com/office/powerpoint/2010/main" val="256431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ideo" Target="https://www.youtube.com/embed/Jq_P1dNZvdY?feature=oembed" TargetMode="Externa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ideo" Target="https://www.youtube.com/embed/4SMdjh5QR1g?feature=oembed" TargetMode="Externa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hyperlink" Target="https://github.com/neelsoumya/ai_outreach" TargetMode="Externa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neelsoumya/ai_outreach"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3D9C5-4F50-EAD8-F615-54880F5E0E74}"/>
              </a:ext>
            </a:extLst>
          </p:cNvPr>
          <p:cNvSpPr>
            <a:spLocks noGrp="1"/>
          </p:cNvSpPr>
          <p:nvPr>
            <p:ph type="ctrTitle"/>
          </p:nvPr>
        </p:nvSpPr>
        <p:spPr>
          <a:xfrm>
            <a:off x="393539" y="640080"/>
            <a:ext cx="4916637" cy="3566160"/>
          </a:xfrm>
        </p:spPr>
        <p:txBody>
          <a:bodyPr anchor="b">
            <a:normAutofit fontScale="90000"/>
          </a:bodyPr>
          <a:lstStyle/>
          <a:p>
            <a:pPr algn="l"/>
            <a:r>
              <a:rPr lang="en-US" sz="5000" dirty="0"/>
              <a:t>Artificial Intelligence: Benefits, risks and prime directives for the Global South</a:t>
            </a:r>
          </a:p>
        </p:txBody>
      </p:sp>
      <p:sp>
        <p:nvSpPr>
          <p:cNvPr id="3" name="Subtitle 2">
            <a:extLst>
              <a:ext uri="{FF2B5EF4-FFF2-40B4-BE49-F238E27FC236}">
                <a16:creationId xmlns:a16="http://schemas.microsoft.com/office/drawing/2014/main" id="{F46E1E24-934A-FD5F-B57F-714578F4574E}"/>
              </a:ext>
            </a:extLst>
          </p:cNvPr>
          <p:cNvSpPr>
            <a:spLocks noGrp="1"/>
          </p:cNvSpPr>
          <p:nvPr>
            <p:ph type="subTitle" idx="1"/>
          </p:nvPr>
        </p:nvSpPr>
        <p:spPr>
          <a:xfrm>
            <a:off x="890339" y="4636008"/>
            <a:ext cx="3734014" cy="1572768"/>
          </a:xfrm>
        </p:spPr>
        <p:txBody>
          <a:bodyPr>
            <a:normAutofit/>
          </a:bodyPr>
          <a:lstStyle/>
          <a:p>
            <a:pPr algn="l"/>
            <a:r>
              <a:rPr lang="en-US"/>
              <a:t>Soumya Banerjee</a:t>
            </a:r>
          </a:p>
          <a:p>
            <a:pPr algn="l"/>
            <a:r>
              <a:rPr lang="en-US"/>
              <a:t>University of Cambridge</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robot in a city&#10;&#10;Description automatically generated">
            <a:extLst>
              <a:ext uri="{FF2B5EF4-FFF2-40B4-BE49-F238E27FC236}">
                <a16:creationId xmlns:a16="http://schemas.microsoft.com/office/drawing/2014/main" id="{757256A3-A286-BA67-D0E9-F4193FBEABBF}"/>
              </a:ext>
            </a:extLst>
          </p:cNvPr>
          <p:cNvPicPr>
            <a:picLocks noChangeAspect="1"/>
          </p:cNvPicPr>
          <p:nvPr/>
        </p:nvPicPr>
        <p:blipFill>
          <a:blip r:embed="rId2"/>
          <a:srcRect l="19660" r="2291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15751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a:hlinkClick r:id="" action="ppaction://media"/>
            <a:extLst>
              <a:ext uri="{FF2B5EF4-FFF2-40B4-BE49-F238E27FC236}">
                <a16:creationId xmlns:a16="http://schemas.microsoft.com/office/drawing/2014/main" id="{AD5C9B2B-08F9-D2EB-72F7-7F7E4407BB16}"/>
              </a:ext>
            </a:extLst>
          </p:cNvPr>
          <p:cNvPicPr>
            <a:picLocks noRot="1" noChangeAspect="1"/>
          </p:cNvPicPr>
          <p:nvPr>
            <a:videoFile r:link="rId1"/>
          </p:nvPr>
        </p:nvPicPr>
        <p:blipFill>
          <a:blip r:embed="rId4"/>
          <a:stretch>
            <a:fillRect/>
          </a:stretch>
        </p:blipFill>
        <p:spPr>
          <a:xfrm>
            <a:off x="600075" y="323802"/>
            <a:ext cx="10958513" cy="6191560"/>
          </a:xfrm>
          <a:prstGeom prst="rect">
            <a:avLst/>
          </a:prstGeom>
        </p:spPr>
      </p:pic>
    </p:spTree>
    <p:extLst>
      <p:ext uri="{BB962C8B-B14F-4D97-AF65-F5344CB8AC3E}">
        <p14:creationId xmlns:p14="http://schemas.microsoft.com/office/powerpoint/2010/main" val="139719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undefined">
            <a:extLst>
              <a:ext uri="{FF2B5EF4-FFF2-40B4-BE49-F238E27FC236}">
                <a16:creationId xmlns:a16="http://schemas.microsoft.com/office/drawing/2014/main" id="{ED773583-E50C-6144-A7E2-8E6A55F3B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7950"/>
            <a:ext cx="7620000" cy="664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910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E7C4FAF2-9AD0-A395-0BB8-D8513EB5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8" y="0"/>
            <a:ext cx="7527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977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An illusion?</a:t>
            </a:r>
            <a:endParaRPr dirty="0"/>
          </a:p>
        </p:txBody>
      </p:sp>
      <p:pic>
        <p:nvPicPr>
          <p:cNvPr id="4" name="Picture 3" descr="A black and white text on a black background&#10;&#10;Description automatically generated">
            <a:extLst>
              <a:ext uri="{FF2B5EF4-FFF2-40B4-BE49-F238E27FC236}">
                <a16:creationId xmlns:a16="http://schemas.microsoft.com/office/drawing/2014/main" id="{7C44AFD6-DFB0-AF8C-4AEC-34AE7275ED23}"/>
              </a:ext>
            </a:extLst>
          </p:cNvPr>
          <p:cNvPicPr>
            <a:picLocks noChangeAspect="1"/>
          </p:cNvPicPr>
          <p:nvPr/>
        </p:nvPicPr>
        <p:blipFill>
          <a:blip r:embed="rId2"/>
          <a:stretch>
            <a:fillRect/>
          </a:stretch>
        </p:blipFill>
        <p:spPr>
          <a:xfrm>
            <a:off x="171454" y="1686234"/>
            <a:ext cx="11874072" cy="4257369"/>
          </a:xfrm>
          <a:prstGeom prst="rect">
            <a:avLst/>
          </a:prstGeom>
        </p:spPr>
      </p:pic>
      <p:sp>
        <p:nvSpPr>
          <p:cNvPr id="3" name="TextBox 2">
            <a:extLst>
              <a:ext uri="{FF2B5EF4-FFF2-40B4-BE49-F238E27FC236}">
                <a16:creationId xmlns:a16="http://schemas.microsoft.com/office/drawing/2014/main" id="{A223C99A-4285-61EC-EB3E-F290FC0FEFC3}"/>
              </a:ext>
            </a:extLst>
          </p:cNvPr>
          <p:cNvSpPr txBox="1"/>
          <p:nvPr/>
        </p:nvSpPr>
        <p:spPr>
          <a:xfrm>
            <a:off x="8758238" y="6429375"/>
            <a:ext cx="2023824" cy="369332"/>
          </a:xfrm>
          <a:prstGeom prst="rect">
            <a:avLst/>
          </a:prstGeom>
          <a:noFill/>
        </p:spPr>
        <p:txBody>
          <a:bodyPr wrap="none" rtlCol="0">
            <a:spAutoFit/>
          </a:bodyPr>
          <a:lstStyle/>
          <a:p>
            <a:r>
              <a:rPr lang="en-US" dirty="0"/>
              <a:t>Answer by </a:t>
            </a:r>
            <a:r>
              <a:rPr lang="en-US" dirty="0" err="1"/>
              <a:t>ChatGPT</a:t>
            </a:r>
            <a:endParaRPr lang="en-US" dirty="0"/>
          </a:p>
        </p:txBody>
      </p:sp>
    </p:spTree>
    <p:extLst>
      <p:ext uri="{BB962C8B-B14F-4D97-AF65-F5344CB8AC3E}">
        <p14:creationId xmlns:p14="http://schemas.microsoft.com/office/powerpoint/2010/main" val="1123566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838200" y="184805"/>
            <a:ext cx="10515600" cy="1505883"/>
          </a:xfrm>
        </p:spPr>
        <p:txBody>
          <a:bodyPr anchor="ctr">
            <a:normAutofit/>
          </a:bodyPr>
          <a:lstStyle/>
          <a:p>
            <a:r>
              <a:rPr lang="en-US" sz="5200"/>
              <a:t>The first vending machine</a:t>
            </a:r>
          </a:p>
        </p:txBody>
      </p:sp>
      <p:pic>
        <p:nvPicPr>
          <p:cNvPr id="2" name="Online Media 1" descr="Did Heron Invent the First Vending Machine Over 2000 Years Ago?">
            <a:hlinkClick r:id="" action="ppaction://media"/>
            <a:extLst>
              <a:ext uri="{FF2B5EF4-FFF2-40B4-BE49-F238E27FC236}">
                <a16:creationId xmlns:a16="http://schemas.microsoft.com/office/drawing/2014/main" id="{40078826-DBD0-9F8E-38A9-4A89B582EC95}"/>
              </a:ext>
            </a:extLst>
          </p:cNvPr>
          <p:cNvPicPr>
            <a:picLocks noRot="1" noChangeAspect="1"/>
          </p:cNvPicPr>
          <p:nvPr>
            <a:videoFile r:link="rId1"/>
          </p:nvPr>
        </p:nvPicPr>
        <p:blipFill>
          <a:blip r:embed="rId4"/>
          <a:stretch>
            <a:fillRect/>
          </a:stretch>
        </p:blipFill>
        <p:spPr>
          <a:xfrm>
            <a:off x="1171575" y="1289140"/>
            <a:ext cx="9715500" cy="5489258"/>
          </a:xfrm>
          <a:prstGeom prst="rect">
            <a:avLst/>
          </a:prstGeom>
        </p:spPr>
      </p:pic>
    </p:spTree>
    <p:extLst>
      <p:ext uri="{BB962C8B-B14F-4D97-AF65-F5344CB8AC3E}">
        <p14:creationId xmlns:p14="http://schemas.microsoft.com/office/powerpoint/2010/main" val="340110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838200" y="184805"/>
            <a:ext cx="10515600" cy="1505883"/>
          </a:xfrm>
        </p:spPr>
        <p:txBody>
          <a:bodyPr anchor="ctr">
            <a:normAutofit/>
          </a:bodyPr>
          <a:lstStyle/>
          <a:p>
            <a:r>
              <a:rPr lang="en-US" sz="5200"/>
              <a:t>The first vending machine</a:t>
            </a:r>
          </a:p>
        </p:txBody>
      </p:sp>
      <p:pic>
        <p:nvPicPr>
          <p:cNvPr id="5" name="Picture 4" descr="A person pouring water from a metal urn&#10;&#10;Description automatically generated">
            <a:extLst>
              <a:ext uri="{FF2B5EF4-FFF2-40B4-BE49-F238E27FC236}">
                <a16:creationId xmlns:a16="http://schemas.microsoft.com/office/drawing/2014/main" id="{AD2E8408-57B4-7AA7-77DB-5F65B6A47DC9}"/>
              </a:ext>
            </a:extLst>
          </p:cNvPr>
          <p:cNvPicPr>
            <a:picLocks noChangeAspect="1"/>
          </p:cNvPicPr>
          <p:nvPr/>
        </p:nvPicPr>
        <p:blipFill>
          <a:blip r:embed="rId3"/>
          <a:stretch>
            <a:fillRect/>
          </a:stretch>
        </p:blipFill>
        <p:spPr>
          <a:xfrm>
            <a:off x="1688232" y="1845426"/>
            <a:ext cx="8812482" cy="4450303"/>
          </a:xfrm>
          <a:prstGeom prst="rect">
            <a:avLst/>
          </a:prstGeom>
        </p:spPr>
      </p:pic>
    </p:spTree>
    <p:extLst>
      <p:ext uri="{BB962C8B-B14F-4D97-AF65-F5344CB8AC3E}">
        <p14:creationId xmlns:p14="http://schemas.microsoft.com/office/powerpoint/2010/main" val="1078598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838200" y="184805"/>
            <a:ext cx="10515600" cy="1505883"/>
          </a:xfrm>
        </p:spPr>
        <p:txBody>
          <a:bodyPr anchor="ctr">
            <a:normAutofit/>
          </a:bodyPr>
          <a:lstStyle/>
          <a:p>
            <a:r>
              <a:rPr lang="en-US" sz="5200"/>
              <a:t>The first vending machine</a:t>
            </a:r>
          </a:p>
        </p:txBody>
      </p:sp>
      <p:pic>
        <p:nvPicPr>
          <p:cNvPr id="5" name="Picture 4" descr="A drawing of a machine&#10;&#10;Description automatically generated">
            <a:extLst>
              <a:ext uri="{FF2B5EF4-FFF2-40B4-BE49-F238E27FC236}">
                <a16:creationId xmlns:a16="http://schemas.microsoft.com/office/drawing/2014/main" id="{7760CB8F-2BBD-6E8E-632D-75F43D335C0A}"/>
              </a:ext>
            </a:extLst>
          </p:cNvPr>
          <p:cNvPicPr>
            <a:picLocks noChangeAspect="1"/>
          </p:cNvPicPr>
          <p:nvPr/>
        </p:nvPicPr>
        <p:blipFill>
          <a:blip r:embed="rId3"/>
          <a:stretch>
            <a:fillRect/>
          </a:stretch>
        </p:blipFill>
        <p:spPr>
          <a:xfrm>
            <a:off x="1731432" y="1845426"/>
            <a:ext cx="8726083" cy="4450303"/>
          </a:xfrm>
          <a:prstGeom prst="rect">
            <a:avLst/>
          </a:prstGeom>
        </p:spPr>
      </p:pic>
    </p:spTree>
    <p:extLst>
      <p:ext uri="{BB962C8B-B14F-4D97-AF65-F5344CB8AC3E}">
        <p14:creationId xmlns:p14="http://schemas.microsoft.com/office/powerpoint/2010/main" val="1753905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Magic?</a:t>
            </a:r>
            <a:endParaRPr dirty="0"/>
          </a:p>
        </p:txBody>
      </p:sp>
      <p:sp>
        <p:nvSpPr>
          <p:cNvPr id="6" name="TextBox 5">
            <a:extLst>
              <a:ext uri="{FF2B5EF4-FFF2-40B4-BE49-F238E27FC236}">
                <a16:creationId xmlns:a16="http://schemas.microsoft.com/office/drawing/2014/main" id="{94FC51E6-BC27-C8A8-0A09-3A5A564CE0D4}"/>
              </a:ext>
            </a:extLst>
          </p:cNvPr>
          <p:cNvSpPr txBox="1"/>
          <p:nvPr/>
        </p:nvSpPr>
        <p:spPr>
          <a:xfrm>
            <a:off x="936170" y="1796143"/>
            <a:ext cx="85017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Magic is done by magicians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Magicians (AI scientists and big-tech) can get in a position of privilege and abuse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Understanding AI and opening the black-box is important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Common people also need to understand what is AI</a:t>
            </a:r>
          </a:p>
        </p:txBody>
      </p:sp>
    </p:spTree>
    <p:extLst>
      <p:ext uri="{BB962C8B-B14F-4D97-AF65-F5344CB8AC3E}">
        <p14:creationId xmlns:p14="http://schemas.microsoft.com/office/powerpoint/2010/main" val="232508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Should not substitute people with AI</a:t>
            </a:r>
          </a:p>
        </p:txBody>
      </p:sp>
      <p:sp>
        <p:nvSpPr>
          <p:cNvPr id="3" name="TextBox 2">
            <a:extLst>
              <a:ext uri="{FF2B5EF4-FFF2-40B4-BE49-F238E27FC236}">
                <a16:creationId xmlns:a16="http://schemas.microsoft.com/office/drawing/2014/main" id="{46B1EB9B-DCB4-6E3B-2CE0-B80931F26EE4}"/>
              </a:ext>
            </a:extLst>
          </p:cNvPr>
          <p:cNvSpPr txBox="1"/>
          <p:nvPr/>
        </p:nvSpPr>
        <p:spPr>
          <a:xfrm>
            <a:off x="446315" y="2754085"/>
            <a:ext cx="827314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Fujitsu scandal</a:t>
            </a:r>
          </a:p>
          <a:p>
            <a:pPr marL="285750" indent="-285750">
              <a:buFont typeface="Arial" panose="020B0604020202020204" pitchFamily="34" charset="0"/>
              <a:buChar char="•"/>
            </a:pPr>
            <a:r>
              <a:rPr lang="en-US" dirty="0"/>
              <a:t>Prosecutions and Convictions: Based on the evidence provided by the faulty Horizon IT system, the Post Office prosecuted around 736 postmasters for theft, fraud, and false accounting. Many of these individuals were convicted, with some even serving prison sentences. </a:t>
            </a:r>
          </a:p>
          <a:p>
            <a:pPr marL="285750" indent="-285750">
              <a:buFont typeface="Arial" panose="020B0604020202020204" pitchFamily="34" charset="0"/>
              <a:buChar char="•"/>
            </a:pPr>
            <a:r>
              <a:rPr lang="en-US" dirty="0"/>
              <a:t>For years, postmasters insisted that they had not committed any crimes and that the discrepancies were due to issues with the Horizon system. </a:t>
            </a:r>
          </a:p>
          <a:p>
            <a:pPr marL="285750" indent="-285750">
              <a:buFont typeface="Arial" panose="020B0604020202020204" pitchFamily="34" charset="0"/>
              <a:buChar char="•"/>
            </a:pPr>
            <a:r>
              <a:rPr lang="en-US" dirty="0"/>
              <a:t>However, their concerns were dismissed by the Post Office, which relied on the Horizon system's data to assert their guilt.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Takeaway: Decisions should be made by people, not machines</a:t>
            </a:r>
          </a:p>
        </p:txBody>
      </p:sp>
      <p:pic>
        <p:nvPicPr>
          <p:cNvPr id="1026" name="Picture 2" descr="Why are they still getting Whitehall contracts? MPs demand Fujitsu - the IT  firm at the centre of the Post Office scandal - is blocked from new deals  as it's shown they've">
            <a:extLst>
              <a:ext uri="{FF2B5EF4-FFF2-40B4-BE49-F238E27FC236}">
                <a16:creationId xmlns:a16="http://schemas.microsoft.com/office/drawing/2014/main" id="{59343255-86EA-4D8E-3F13-CDBE6A420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29" t="1963" r="-1769" b="-1963"/>
          <a:stretch/>
        </p:blipFill>
        <p:spPr bwMode="auto">
          <a:xfrm>
            <a:off x="9111342" y="1641475"/>
            <a:ext cx="3080657" cy="485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47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79281D-31BE-A0A4-C8ED-06CB67563B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3F276A-EA99-AE0E-3753-7DCBA38E753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Personal history</a:t>
            </a:r>
          </a:p>
        </p:txBody>
      </p:sp>
      <p:graphicFrame>
        <p:nvGraphicFramePr>
          <p:cNvPr id="5" name="TextBox 2">
            <a:extLst>
              <a:ext uri="{FF2B5EF4-FFF2-40B4-BE49-F238E27FC236}">
                <a16:creationId xmlns:a16="http://schemas.microsoft.com/office/drawing/2014/main" id="{D495DD6A-BD4E-F3CB-4268-3E5054644EE4}"/>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598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Mimicking nature</a:t>
            </a:r>
            <a:endParaRPr dirty="0"/>
          </a:p>
        </p:txBody>
      </p:sp>
      <p:pic>
        <p:nvPicPr>
          <p:cNvPr id="3076" name="Picture 4" descr="undefined">
            <a:extLst>
              <a:ext uri="{FF2B5EF4-FFF2-40B4-BE49-F238E27FC236}">
                <a16:creationId xmlns:a16="http://schemas.microsoft.com/office/drawing/2014/main" id="{19B9F3AA-B70A-99D0-7E78-AD4C372D68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9050" y="1463680"/>
            <a:ext cx="7073900" cy="5130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c4c245c6f_0_0"/>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a:solidFill>
                  <a:srgbClr val="000000"/>
                </a:solidFill>
              </a:rPr>
              <a:t>Interpretable machine learning</a:t>
            </a:r>
            <a:endParaRPr/>
          </a:p>
        </p:txBody>
      </p:sp>
      <p:pic>
        <p:nvPicPr>
          <p:cNvPr id="131" name="Google Shape;131;g10c4c245c6f_0_0"/>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32" name="Google Shape;132;g10c4c245c6f_0_0"/>
          <p:cNvPicPr preferRelativeResize="0"/>
          <p:nvPr/>
        </p:nvPicPr>
        <p:blipFill rotWithShape="1">
          <a:blip r:embed="rId4">
            <a:alphaModFix/>
          </a:blip>
          <a:srcRect/>
          <a:stretch/>
        </p:blipFill>
        <p:spPr>
          <a:xfrm>
            <a:off x="1598408" y="1517920"/>
            <a:ext cx="1180924" cy="774801"/>
          </a:xfrm>
          <a:prstGeom prst="rect">
            <a:avLst/>
          </a:prstGeom>
          <a:noFill/>
          <a:ln>
            <a:noFill/>
          </a:ln>
        </p:spPr>
      </p:pic>
      <p:sp>
        <p:nvSpPr>
          <p:cNvPr id="133" name="Google Shape;133;g10c4c245c6f_0_0"/>
          <p:cNvSpPr txBox="1"/>
          <p:nvPr/>
        </p:nvSpPr>
        <p:spPr>
          <a:xfrm>
            <a:off x="7321728" y="6303009"/>
            <a:ext cx="4634920" cy="670071"/>
          </a:xfrm>
          <a:prstGeom prst="rect">
            <a:avLst/>
          </a:prstGeom>
          <a:noFill/>
          <a:ln>
            <a:noFill/>
          </a:ln>
        </p:spPr>
        <p:txBody>
          <a:bodyPr spcFirstLastPara="1" wrap="square" lIns="82939" tIns="82939" rIns="82939" bIns="82939" anchor="t" anchorCtr="0">
            <a:spAutoFit/>
          </a:bodyPr>
          <a:lstStyle/>
          <a:p>
            <a:r>
              <a:rPr lang="en-US" sz="1633" i="1" dirty="0"/>
              <a:t>NPJ Schizophrenia, </a:t>
            </a:r>
            <a:r>
              <a:rPr lang="en-US" sz="1633" dirty="0"/>
              <a:t>2021 (Nature Partner Journal), Impact factor = 6.6</a:t>
            </a:r>
            <a:endParaRPr sz="1633" dirty="0"/>
          </a:p>
        </p:txBody>
      </p:sp>
      <p:pic>
        <p:nvPicPr>
          <p:cNvPr id="134" name="Google Shape;134;g10c4c245c6f_0_0"/>
          <p:cNvPicPr preferRelativeResize="0"/>
          <p:nvPr/>
        </p:nvPicPr>
        <p:blipFill>
          <a:blip r:embed="rId5">
            <a:alphaModFix/>
          </a:blip>
          <a:stretch>
            <a:fillRect/>
          </a:stretch>
        </p:blipFill>
        <p:spPr>
          <a:xfrm>
            <a:off x="2848460" y="1379575"/>
            <a:ext cx="6940168" cy="4974622"/>
          </a:xfrm>
          <a:prstGeom prst="rect">
            <a:avLst/>
          </a:prstGeom>
          <a:noFill/>
          <a:ln>
            <a:noFill/>
          </a:ln>
        </p:spPr>
      </p:pic>
    </p:spTree>
    <p:extLst>
      <p:ext uri="{BB962C8B-B14F-4D97-AF65-F5344CB8AC3E}">
        <p14:creationId xmlns:p14="http://schemas.microsoft.com/office/powerpoint/2010/main" val="50751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0B151-75A3-E53A-FBEA-D85AD381EF3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52F7D3-186B-9317-1CFD-BAC3B343CF5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Background</a:t>
            </a:r>
          </a:p>
        </p:txBody>
      </p:sp>
      <p:graphicFrame>
        <p:nvGraphicFramePr>
          <p:cNvPr id="5" name="TextBox 2">
            <a:extLst>
              <a:ext uri="{FF2B5EF4-FFF2-40B4-BE49-F238E27FC236}">
                <a16:creationId xmlns:a16="http://schemas.microsoft.com/office/drawing/2014/main" id="{8FD83636-C14D-6F98-484D-0E7FFF7ACB12}"/>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5097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531958-FA68-DB12-718D-E93C583747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24878D-1D1B-626A-D18D-86BEF07ECAC7}"/>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Risk of AI?</a:t>
            </a:r>
          </a:p>
        </p:txBody>
      </p:sp>
      <p:sp>
        <p:nvSpPr>
          <p:cNvPr id="3" name="TextBox 2">
            <a:extLst>
              <a:ext uri="{FF2B5EF4-FFF2-40B4-BE49-F238E27FC236}">
                <a16:creationId xmlns:a16="http://schemas.microsoft.com/office/drawing/2014/main" id="{1CF4255F-479C-FDEB-C8A8-C9F65768D86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Critical stakeholders and end-users of AI or those who are impacted by AI are not involved in </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Understanding AI models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AI model building</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9E75FB5-ACCC-2310-0FCE-F0CDBA81BFAC}"/>
              </a:ext>
            </a:extLst>
          </p:cNvPr>
          <p:cNvSpPr txBox="1"/>
          <p:nvPr/>
        </p:nvSpPr>
        <p:spPr>
          <a:xfrm>
            <a:off x="5822066" y="5590572"/>
            <a:ext cx="6123007" cy="1200329"/>
          </a:xfrm>
          <a:prstGeom prst="rect">
            <a:avLst/>
          </a:prstGeom>
          <a:noFill/>
        </p:spPr>
        <p:txBody>
          <a:bodyPr wrap="square" rtlCol="0">
            <a:spAutoFit/>
          </a:bodyPr>
          <a:lstStyle/>
          <a:p>
            <a:r>
              <a:rPr lang="en-GB" b="1" i="0" dirty="0">
                <a:solidFill>
                  <a:srgbClr val="212121"/>
                </a:solidFill>
                <a:effectLst/>
                <a:latin typeface="Roboto" panose="02000000000000000000" pitchFamily="2" charset="0"/>
              </a:rPr>
              <a:t>Patient and public involvement to build trust in artificial intelligence: a framework, tools and case studies</a:t>
            </a:r>
            <a:r>
              <a:rPr lang="en-GB" b="0" i="0" dirty="0">
                <a:solidFill>
                  <a:srgbClr val="212121"/>
                </a:solidFill>
                <a:effectLst/>
                <a:latin typeface="Roboto" panose="02000000000000000000" pitchFamily="2" charset="0"/>
              </a:rPr>
              <a:t>,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Phil Alsop, Linda Jones, Rudolf Cardinal, </a:t>
            </a:r>
            <a:r>
              <a:rPr lang="en-GB" b="0" i="1" dirty="0">
                <a:solidFill>
                  <a:srgbClr val="212121"/>
                </a:solidFill>
                <a:effectLst/>
                <a:latin typeface="Roboto" panose="02000000000000000000" pitchFamily="2" charset="0"/>
              </a:rPr>
              <a:t>Patterns</a:t>
            </a:r>
            <a:r>
              <a:rPr lang="en-GB" b="0" i="0" dirty="0">
                <a:solidFill>
                  <a:srgbClr val="212121"/>
                </a:solidFill>
                <a:effectLst/>
                <a:latin typeface="Roboto" panose="02000000000000000000" pitchFamily="2" charset="0"/>
              </a:rPr>
              <a:t> 3(6):100506, 2022</a:t>
            </a:r>
            <a:endParaRPr lang="en-US" dirty="0"/>
          </a:p>
        </p:txBody>
      </p:sp>
    </p:spTree>
    <p:extLst>
      <p:ext uri="{BB962C8B-B14F-4D97-AF65-F5344CB8AC3E}">
        <p14:creationId xmlns:p14="http://schemas.microsoft.com/office/powerpoint/2010/main" val="3030035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kern="1200">
                <a:solidFill>
                  <a:schemeClr val="tx1"/>
                </a:solidFill>
                <a:latin typeface="+mj-lt"/>
                <a:ea typeface="+mj-ea"/>
                <a:cs typeface="+mj-cs"/>
              </a:rPr>
              <a:t>Human-AI Collaboration</a:t>
            </a:r>
          </a:p>
        </p:txBody>
      </p:sp>
      <p:graphicFrame>
        <p:nvGraphicFramePr>
          <p:cNvPr id="6" name="TextBox 3">
            <a:extLst>
              <a:ext uri="{FF2B5EF4-FFF2-40B4-BE49-F238E27FC236}">
                <a16:creationId xmlns:a16="http://schemas.microsoft.com/office/drawing/2014/main" id="{4BCBEE05-2249-4D55-0A9B-8B3093F63835}"/>
              </a:ext>
            </a:extLst>
          </p:cNvPr>
          <p:cNvGraphicFramePr/>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3766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2CBC4-E5BD-6763-20C5-918CDC4839A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oup of people in a meeting&#10;&#10;Description automatically generated">
            <a:extLst>
              <a:ext uri="{FF2B5EF4-FFF2-40B4-BE49-F238E27FC236}">
                <a16:creationId xmlns:a16="http://schemas.microsoft.com/office/drawing/2014/main" id="{D3F411B2-49E8-0559-6B7A-F9516B41996A}"/>
              </a:ext>
            </a:extLst>
          </p:cNvPr>
          <p:cNvPicPr>
            <a:picLocks noChangeAspect="1"/>
          </p:cNvPicPr>
          <p:nvPr/>
        </p:nvPicPr>
        <p:blipFill>
          <a:blip r:embed="rId2"/>
          <a:srcRect l="11055" t="6483" r="21273"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A6C169-BE27-B16B-F8B6-91557C3C997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One fine day …</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9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7400" kern="1200" dirty="0">
                <a:solidFill>
                  <a:schemeClr val="tx1"/>
                </a:solidFill>
                <a:latin typeface="+mj-lt"/>
                <a:ea typeface="+mj-ea"/>
                <a:cs typeface="+mj-cs"/>
              </a:rPr>
              <a:t>Patient comes up with research question!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270CD81E-A00F-7D97-C8F3-725B7F950E17}"/>
              </a:ext>
            </a:extLst>
          </p:cNvPr>
          <p:cNvGraphicFramePr/>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57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2374-6496-AD63-7409-B5DE4F417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00FE5-CDCC-90D8-216F-2F90CDAEA36E}"/>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Tools for outreach</a:t>
            </a:r>
          </a:p>
        </p:txBody>
      </p:sp>
      <p:graphicFrame>
        <p:nvGraphicFramePr>
          <p:cNvPr id="6" name="TextBox 2">
            <a:extLst>
              <a:ext uri="{FF2B5EF4-FFF2-40B4-BE49-F238E27FC236}">
                <a16:creationId xmlns:a16="http://schemas.microsoft.com/office/drawing/2014/main" id="{723E3FE0-F349-A874-02AB-A645181AFF0E}"/>
              </a:ext>
            </a:extLst>
          </p:cNvPr>
          <p:cNvGraphicFramePr/>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6BD02DB-EEA6-CEB3-7288-F930912F5E05}"/>
              </a:ext>
            </a:extLst>
          </p:cNvPr>
          <p:cNvSpPr txBox="1"/>
          <p:nvPr/>
        </p:nvSpPr>
        <p:spPr>
          <a:xfrm>
            <a:off x="3159891" y="5543550"/>
            <a:ext cx="663663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https://github.com/neelsoumya/ai_outreach</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0435FD5-70B1-9605-3CFF-D91B1A8742AB}"/>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200" b="0" i="0" u="none" strike="noStrike" kern="1200" cap="none" spc="0" normalizeH="0" baseline="0" noProof="0" dirty="0">
                <a:ln>
                  <a:noFill/>
                </a:ln>
                <a:solidFill>
                  <a:prstClr val="black"/>
                </a:solidFill>
                <a:effectLst/>
                <a:uLnTx/>
                <a:uFillTx/>
                <a:latin typeface="Calibri Light" panose="020F0302020204030204"/>
                <a:ea typeface="+mj-ea"/>
                <a:cs typeface="+mj-cs"/>
              </a:rPr>
              <a:t>Tools for involvement and outreach</a:t>
            </a:r>
          </a:p>
        </p:txBody>
      </p:sp>
    </p:spTree>
    <p:extLst>
      <p:ext uri="{BB962C8B-B14F-4D97-AF65-F5344CB8AC3E}">
        <p14:creationId xmlns:p14="http://schemas.microsoft.com/office/powerpoint/2010/main" val="999954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Why inform the public?</a:t>
            </a:r>
          </a:p>
        </p:txBody>
      </p:sp>
      <p:graphicFrame>
        <p:nvGraphicFramePr>
          <p:cNvPr id="5" name="TextBox 2">
            <a:extLst>
              <a:ext uri="{FF2B5EF4-FFF2-40B4-BE49-F238E27FC236}">
                <a16:creationId xmlns:a16="http://schemas.microsoft.com/office/drawing/2014/main" id="{4FBCE54F-B96D-856B-602F-8617B6CAB706}"/>
              </a:ext>
            </a:extLst>
          </p:cNvPr>
          <p:cNvGraphicFramePr/>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4B45A96-FFC1-A166-612D-9A57781C3B9F}"/>
              </a:ext>
            </a:extLst>
          </p:cNvPr>
          <p:cNvSpPr txBox="1"/>
          <p:nvPr/>
        </p:nvSpPr>
        <p:spPr>
          <a:xfrm>
            <a:off x="4409955" y="6088284"/>
            <a:ext cx="7650865" cy="646331"/>
          </a:xfrm>
          <a:prstGeom prst="rect">
            <a:avLst/>
          </a:prstGeom>
          <a:noFill/>
        </p:spPr>
        <p:txBody>
          <a:bodyPr wrap="square" rtlCol="0">
            <a:spAutoFit/>
          </a:bodyPr>
          <a:lstStyle/>
          <a:p>
            <a:r>
              <a:rPr lang="en-GB" b="0" i="0" dirty="0">
                <a:solidFill>
                  <a:srgbClr val="212121"/>
                </a:solidFill>
                <a:effectLst/>
                <a:latin typeface="Roboto" panose="02000000000000000000" pitchFamily="2" charset="0"/>
              </a:rPr>
              <a:t> </a:t>
            </a:r>
            <a:r>
              <a:rPr lang="en-GB" b="1" i="0" dirty="0">
                <a:solidFill>
                  <a:srgbClr val="212121"/>
                </a:solidFill>
                <a:effectLst/>
                <a:latin typeface="Roboto" panose="02000000000000000000" pitchFamily="2" charset="0"/>
              </a:rPr>
              <a:t>Involving patients in artificial intelligence research to build trustworthy systems</a:t>
            </a:r>
            <a:r>
              <a:rPr lang="en-GB" b="0" i="0" dirty="0">
                <a:solidFill>
                  <a:srgbClr val="212121"/>
                </a:solidFill>
                <a:effectLst/>
                <a:latin typeface="Roboto" panose="02000000000000000000" pitchFamily="2" charset="0"/>
              </a:rPr>
              <a:t>,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Sarah Griffiths, </a:t>
            </a:r>
            <a:r>
              <a:rPr lang="en-GB" b="0" i="1" dirty="0">
                <a:solidFill>
                  <a:srgbClr val="212121"/>
                </a:solidFill>
                <a:effectLst/>
                <a:latin typeface="Roboto" panose="02000000000000000000" pitchFamily="2" charset="0"/>
              </a:rPr>
              <a:t>AI &amp; Society</a:t>
            </a:r>
            <a:r>
              <a:rPr lang="en-GB" b="0" i="0" dirty="0">
                <a:solidFill>
                  <a:srgbClr val="212121"/>
                </a:solidFill>
                <a:effectLst/>
                <a:latin typeface="Roboto" panose="02000000000000000000" pitchFamily="2" charset="0"/>
              </a:rPr>
              <a:t>, 2023</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erson standing in front of a giant octopus&#10;&#10;Description automatically generated">
            <a:extLst>
              <a:ext uri="{FF2B5EF4-FFF2-40B4-BE49-F238E27FC236}">
                <a16:creationId xmlns:a16="http://schemas.microsoft.com/office/drawing/2014/main" id="{40A03534-1F21-6094-0B59-9FD62C199992}"/>
              </a:ext>
            </a:extLst>
          </p:cNvPr>
          <p:cNvPicPr>
            <a:picLocks noChangeAspect="1"/>
          </p:cNvPicPr>
          <p:nvPr/>
        </p:nvPicPr>
        <p:blipFill>
          <a:blip r:embed="rId2"/>
          <a:srcRect t="13943" r="9089" b="14134"/>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0" y="1122362"/>
            <a:ext cx="3045507" cy="4935538"/>
          </a:xfrm>
        </p:spPr>
        <p:txBody>
          <a:bodyPr vert="horz" lIns="91440" tIns="45720" rIns="91440" bIns="45720" rtlCol="0" anchor="b">
            <a:normAutofit/>
          </a:bodyPr>
          <a:lstStyle/>
          <a:p>
            <a:r>
              <a:rPr lang="en-US" sz="4800" dirty="0">
                <a:solidFill>
                  <a:schemeClr val="bg1"/>
                </a:solidFill>
              </a:rPr>
              <a:t>We do not trust what we do not understand</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165C619-7A58-26B0-2959-8E41DF053E96}"/>
              </a:ext>
            </a:extLst>
          </p:cNvPr>
          <p:cNvSpPr txBox="1">
            <a:spLocks/>
          </p:cNvSpPr>
          <p:nvPr/>
        </p:nvSpPr>
        <p:spPr>
          <a:xfrm>
            <a:off x="1580404" y="6449251"/>
            <a:ext cx="3045507" cy="3073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Light" panose="020F0302020204030204"/>
                <a:ea typeface="+mj-ea"/>
                <a:cs typeface="+mj-cs"/>
              </a:rPr>
              <a:t>Created with </a:t>
            </a:r>
            <a:r>
              <a:rPr kumimoji="0" lang="en-US" sz="800" b="0" i="0" u="none" strike="noStrike" kern="1200" cap="none" spc="0" normalizeH="0" baseline="0" noProof="0" dirty="0" err="1">
                <a:ln>
                  <a:noFill/>
                </a:ln>
                <a:solidFill>
                  <a:prstClr val="white"/>
                </a:solidFill>
                <a:effectLst/>
                <a:uLnTx/>
                <a:uFillTx/>
                <a:latin typeface="Calibri Light" panose="020F0302020204030204"/>
                <a:ea typeface="+mj-ea"/>
                <a:cs typeface="+mj-cs"/>
              </a:rPr>
              <a:t>DreamUp</a:t>
            </a:r>
            <a:r>
              <a:rPr kumimoji="0" lang="en-US" sz="800" b="0" i="0" u="none" strike="noStrike" kern="1200" cap="none" spc="0" normalizeH="0" baseline="0" noProof="0" dirty="0">
                <a:ln>
                  <a:noFill/>
                </a:ln>
                <a:solidFill>
                  <a:prstClr val="white"/>
                </a:solidFill>
                <a:effectLst/>
                <a:uLnTx/>
                <a:uFillTx/>
                <a:latin typeface="Calibri Light" panose="020F0302020204030204"/>
                <a:ea typeface="+mj-ea"/>
                <a:cs typeface="+mj-cs"/>
              </a:rPr>
              <a:t> AI</a:t>
            </a:r>
          </a:p>
        </p:txBody>
      </p:sp>
    </p:spTree>
    <p:extLst>
      <p:ext uri="{BB962C8B-B14F-4D97-AF65-F5344CB8AC3E}">
        <p14:creationId xmlns:p14="http://schemas.microsoft.com/office/powerpoint/2010/main" val="2611029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a:t>Impact of AI on India</a:t>
            </a:r>
          </a:p>
        </p:txBody>
      </p:sp>
      <p:sp>
        <p:nvSpPr>
          <p:cNvPr id="3" name="TextBox 2">
            <a:extLst>
              <a:ext uri="{FF2B5EF4-FFF2-40B4-BE49-F238E27FC236}">
                <a16:creationId xmlns:a16="http://schemas.microsoft.com/office/drawing/2014/main" id="{DC4E6C49-6876-C01A-F2D3-6A293E984E4F}"/>
              </a:ext>
            </a:extLst>
          </p:cNvPr>
          <p:cNvSpPr txBox="1"/>
          <p:nvPr/>
        </p:nvSpPr>
        <p:spPr>
          <a:xfrm>
            <a:off x="838200" y="4629235"/>
            <a:ext cx="3785514" cy="1680298"/>
          </a:xfrm>
          <a:prstGeom prst="rect">
            <a:avLst/>
          </a:prstGeom>
          <a:noFill/>
        </p:spPr>
        <p:txBody>
          <a:bodyPr vert="horz" lIns="91440" tIns="45720" rIns="91440" bIns="45720" rtlCol="0">
            <a:normAutofit/>
          </a:bodyPr>
          <a:lstStyle/>
          <a:p>
            <a:pPr>
              <a:lnSpc>
                <a:spcPct val="90000"/>
              </a:lnSpc>
              <a:spcBef>
                <a:spcPts val="1000"/>
              </a:spcBef>
            </a:pPr>
            <a:r>
              <a:rPr lang="en-US" sz="2400"/>
              <a:t>1990s IT boom in India</a:t>
            </a:r>
          </a:p>
        </p:txBody>
      </p:sp>
      <p:pic>
        <p:nvPicPr>
          <p:cNvPr id="9218" name="Picture 2">
            <a:extLst>
              <a:ext uri="{FF2B5EF4-FFF2-40B4-BE49-F238E27FC236}">
                <a16:creationId xmlns:a16="http://schemas.microsoft.com/office/drawing/2014/main" id="{D72BBC71-48DE-D397-12AE-914C0126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188" r="9903" b="-1"/>
          <a:stretch/>
        </p:blipFill>
        <p:spPr bwMode="auto">
          <a:xfrm>
            <a:off x="5009505" y="10"/>
            <a:ext cx="718249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82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a:solidFill>
                  <a:schemeClr val="tx1"/>
                </a:solidFill>
                <a:latin typeface="+mj-lt"/>
                <a:ea typeface="+mj-ea"/>
                <a:cs typeface="+mj-cs"/>
              </a:rPr>
              <a:t>What is AI?</a:t>
            </a:r>
          </a:p>
        </p:txBody>
      </p:sp>
      <p:sp>
        <p:nvSpPr>
          <p:cNvPr id="512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94B363D-07BE-56AE-C4FF-4E13FAE7EB08}"/>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sz="2200"/>
              <a:t>Can we mimic what is going on in our brains?</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p:txBody>
      </p:sp>
      <p:pic>
        <p:nvPicPr>
          <p:cNvPr id="5122" name="Picture 2" descr="undefined">
            <a:extLst>
              <a:ext uri="{FF2B5EF4-FFF2-40B4-BE49-F238E27FC236}">
                <a16:creationId xmlns:a16="http://schemas.microsoft.com/office/drawing/2014/main" id="{2AC2ABBF-8678-1232-B95B-3E4A1E8F26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202551"/>
            <a:ext cx="6903720" cy="44528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Closing Message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4FDEFE4-0980-E636-62CF-CD7A9231BAFD}"/>
              </a:ext>
            </a:extLst>
          </p:cNvPr>
          <p:cNvSpPr txBox="1">
            <a:spLocks/>
          </p:cNvSpPr>
          <p:nvPr/>
        </p:nvSpPr>
        <p:spPr>
          <a:xfrm>
            <a:off x="640080" y="2872899"/>
            <a:ext cx="4368602" cy="332066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90000"/>
              </a:lnSpc>
              <a:spcBef>
                <a:spcPct val="0"/>
              </a:spcBef>
              <a:spcAft>
                <a:spcPts val="600"/>
              </a:spcAft>
            </a:pPr>
            <a:r>
              <a:rPr lang="en-US" sz="2200" b="1" dirty="0">
                <a:solidFill>
                  <a:schemeClr val="tx1"/>
                </a:solidFill>
              </a:rPr>
              <a:t>Involve humans</a:t>
            </a:r>
          </a:p>
          <a:p>
            <a:pPr lvl="1">
              <a:lnSpc>
                <a:spcPct val="90000"/>
              </a:lnSpc>
              <a:spcBef>
                <a:spcPct val="0"/>
              </a:spcBef>
              <a:spcAft>
                <a:spcPts val="600"/>
              </a:spcAft>
            </a:pPr>
            <a:r>
              <a:rPr lang="en-US" sz="2200" b="1" dirty="0">
                <a:solidFill>
                  <a:schemeClr val="tx1"/>
                </a:solidFill>
              </a:rPr>
              <a:t>Especially important for Global South where it can bring benefits</a:t>
            </a:r>
          </a:p>
          <a:p>
            <a:pPr lvl="1">
              <a:lnSpc>
                <a:spcPct val="90000"/>
              </a:lnSpc>
              <a:spcBef>
                <a:spcPct val="0"/>
              </a:spcBef>
              <a:spcAft>
                <a:spcPts val="600"/>
              </a:spcAft>
            </a:pPr>
            <a:endParaRPr lang="en-US" sz="2200" b="1" dirty="0">
              <a:solidFill>
                <a:schemeClr val="tx1"/>
              </a:solidFill>
            </a:endParaRPr>
          </a:p>
          <a:p>
            <a:pPr lvl="1">
              <a:lnSpc>
                <a:spcPct val="90000"/>
              </a:lnSpc>
              <a:spcBef>
                <a:spcPct val="0"/>
              </a:spcBef>
              <a:spcAft>
                <a:spcPts val="600"/>
              </a:spcAft>
            </a:pPr>
            <a:r>
              <a:rPr lang="en-US" sz="2200" b="1" dirty="0">
                <a:solidFill>
                  <a:schemeClr val="tx1"/>
                </a:solidFill>
              </a:rPr>
              <a:t>AI: Augmented Intelligence</a:t>
            </a:r>
          </a:p>
          <a:p>
            <a:pPr lvl="1">
              <a:lnSpc>
                <a:spcPct val="90000"/>
              </a:lnSpc>
              <a:spcBef>
                <a:spcPct val="0"/>
              </a:spcBef>
              <a:spcAft>
                <a:spcPts val="600"/>
              </a:spcAft>
            </a:pPr>
            <a:r>
              <a:rPr lang="en-US" sz="2200" b="1" dirty="0">
                <a:solidFill>
                  <a:schemeClr val="tx1"/>
                </a:solidFill>
              </a:rPr>
              <a:t>Not Artificial Insanity</a:t>
            </a:r>
          </a:p>
          <a:p>
            <a:pPr lvl="1">
              <a:lnSpc>
                <a:spcPct val="90000"/>
              </a:lnSpc>
              <a:spcBef>
                <a:spcPct val="0"/>
              </a:spcBef>
              <a:spcAft>
                <a:spcPts val="600"/>
              </a:spcAft>
            </a:pPr>
            <a:endParaRPr lang="en-US" sz="2200" b="1" dirty="0">
              <a:solidFill>
                <a:schemeClr val="tx1"/>
              </a:solidFill>
            </a:endParaRPr>
          </a:p>
          <a:p>
            <a:pPr marL="457200" lvl="1" indent="0">
              <a:lnSpc>
                <a:spcPct val="90000"/>
              </a:lnSpc>
              <a:spcBef>
                <a:spcPct val="0"/>
              </a:spcBef>
              <a:spcAft>
                <a:spcPts val="600"/>
              </a:spcAft>
              <a:buNone/>
            </a:pPr>
            <a:endParaRPr lang="en-US" sz="2200" b="1" dirty="0">
              <a:solidFill>
                <a:schemeClr val="tx1"/>
              </a:solidFill>
            </a:endParaRPr>
          </a:p>
          <a:p>
            <a:pPr marL="457200" lvl="1">
              <a:lnSpc>
                <a:spcPct val="90000"/>
              </a:lnSpc>
              <a:spcBef>
                <a:spcPct val="0"/>
              </a:spcBef>
              <a:spcAft>
                <a:spcPts val="600"/>
              </a:spcAft>
            </a:pPr>
            <a:endParaRPr lang="en-US" sz="2200" b="1" dirty="0">
              <a:solidFill>
                <a:schemeClr val="tx1"/>
              </a:solidFill>
            </a:endParaRPr>
          </a:p>
        </p:txBody>
      </p:sp>
      <p:pic>
        <p:nvPicPr>
          <p:cNvPr id="5" name="Picture 4">
            <a:extLst>
              <a:ext uri="{FF2B5EF4-FFF2-40B4-BE49-F238E27FC236}">
                <a16:creationId xmlns:a16="http://schemas.microsoft.com/office/drawing/2014/main" id="{854C5F8D-8064-AA23-5361-85564CD9A585}"/>
              </a:ext>
            </a:extLst>
          </p:cNvPr>
          <p:cNvPicPr>
            <a:picLocks noChangeAspect="1"/>
          </p:cNvPicPr>
          <p:nvPr/>
        </p:nvPicPr>
        <p:blipFill>
          <a:blip r:embed="rId2"/>
          <a:srcRect l="33304" r="927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4A420A-238D-0775-DE5E-C3EB02C28E3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25AEE-B090-BEE9-1AE3-33B96FDBBB71}"/>
              </a:ext>
            </a:extLst>
          </p:cNvPr>
          <p:cNvSpPr>
            <a:spLocks noGrp="1"/>
          </p:cNvSpPr>
          <p:nvPr>
            <p:ph type="title"/>
          </p:nvPr>
        </p:nvSpPr>
        <p:spPr>
          <a:xfrm>
            <a:off x="1285240" y="1050595"/>
            <a:ext cx="8074815" cy="1618489"/>
          </a:xfrm>
        </p:spPr>
        <p:txBody>
          <a:bodyPr vert="horz" lIns="91440" tIns="45720" rIns="91440" bIns="45720" rtlCol="0" anchor="ctr">
            <a:normAutofit/>
          </a:bodyPr>
          <a:lstStyle/>
          <a:p>
            <a:r>
              <a:rPr lang="en-US" sz="6700" kern="1200">
                <a:solidFill>
                  <a:schemeClr val="tx1"/>
                </a:solidFill>
                <a:latin typeface="+mj-lt"/>
                <a:ea typeface="+mj-ea"/>
                <a:cs typeface="+mj-cs"/>
              </a:rPr>
              <a:t>The Power of Curiosity</a:t>
            </a:r>
          </a:p>
        </p:txBody>
      </p:sp>
      <p:sp>
        <p:nvSpPr>
          <p:cNvPr id="3" name="TextBox 2">
            <a:extLst>
              <a:ext uri="{FF2B5EF4-FFF2-40B4-BE49-F238E27FC236}">
                <a16:creationId xmlns:a16="http://schemas.microsoft.com/office/drawing/2014/main" id="{C85D6588-768E-F3F5-8A33-13A2B320F8B4}"/>
              </a:ext>
            </a:extLst>
          </p:cNvPr>
          <p:cNvSpPr txBox="1"/>
          <p:nvPr/>
        </p:nvSpPr>
        <p:spPr>
          <a:xfrm>
            <a:off x="1285240" y="2969469"/>
            <a:ext cx="8074815" cy="2800395"/>
          </a:xfrm>
          <a:prstGeom prst="rect">
            <a:avLst/>
          </a:prstGeom>
        </p:spPr>
        <p:txBody>
          <a:bodyPr vert="horz" lIns="91440" tIns="45720" rIns="91440" bIns="45720" rtlCol="0" anchor="t">
            <a:normAutofit/>
          </a:bodyPr>
          <a:lstStyle/>
          <a:p>
            <a:pPr marL="28575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a:ln>
                  <a:noFill/>
                </a:ln>
                <a:effectLst/>
                <a:uLnTx/>
                <a:uFillTx/>
              </a:rPr>
              <a:t>Let people/patients explore models on their own</a:t>
            </a:r>
          </a:p>
          <a:p>
            <a:pPr marL="28575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cap="none" spc="0" normalizeH="0" baseline="0" noProof="0">
              <a:ln>
                <a:noFill/>
              </a:ln>
              <a:effectLst/>
              <a:uLnTx/>
              <a:uFillTx/>
            </a:endParaRPr>
          </a:p>
          <a:p>
            <a:pPr marL="742950" marR="0" lvl="1" indent="-228600" fontAlgn="auto">
              <a:lnSpc>
                <a:spcPct val="90000"/>
              </a:lnSpc>
              <a:spcBef>
                <a:spcPts val="0"/>
              </a:spcBef>
              <a:spcAft>
                <a:spcPts val="600"/>
              </a:spcAft>
              <a:buClrTx/>
              <a:buSzTx/>
              <a:buFont typeface="Arial" panose="020B0604020202020204" pitchFamily="34" charset="0"/>
              <a:buChar char="•"/>
              <a:tabLst/>
              <a:defRPr/>
            </a:pPr>
            <a:r>
              <a:rPr kumimoji="0" lang="en-US" sz="2400" b="0" i="0" u="none" strike="noStrike" cap="none" spc="0" normalizeH="0" baseline="0" noProof="0">
                <a:ln>
                  <a:noFill/>
                </a:ln>
                <a:effectLst/>
                <a:uLnTx/>
                <a:uFillTx/>
                <a:hlinkClick r:id="rId2"/>
              </a:rPr>
              <a:t>https://github.com/neelsoumya/ai_outreach</a:t>
            </a:r>
            <a:endParaRPr kumimoji="0" lang="en-US" sz="2400" b="0" i="0" u="none" strike="noStrike" cap="none" spc="0" normalizeH="0" baseline="0" noProof="0">
              <a:ln>
                <a:noFill/>
              </a:ln>
              <a:effectLst/>
              <a:uLnTx/>
              <a:uFillTx/>
            </a:endParaRPr>
          </a:p>
          <a:p>
            <a:pPr marL="742950" marR="0" lvl="1" indent="-228600" fontAlgn="auto">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cap="none" spc="0" normalizeH="0" baseline="0" noProof="0">
              <a:ln>
                <a:noFill/>
              </a:ln>
              <a:effectLst/>
              <a:uLnTx/>
              <a:uFillTx/>
            </a:endParaRPr>
          </a:p>
        </p:txBody>
      </p:sp>
    </p:spTree>
    <p:extLst>
      <p:ext uri="{BB962C8B-B14F-4D97-AF65-F5344CB8AC3E}">
        <p14:creationId xmlns:p14="http://schemas.microsoft.com/office/powerpoint/2010/main" val="2815105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548464"/>
            <a:ext cx="3807187" cy="2228074"/>
          </a:xfrm>
        </p:spPr>
        <p:txBody>
          <a:bodyPr vert="horz" lIns="91440" tIns="45720" rIns="91440" bIns="45720" rtlCol="0" anchor="ctr">
            <a:normAutofit/>
          </a:bodyPr>
          <a:lstStyle/>
          <a:p>
            <a:r>
              <a:rPr lang="en-US" sz="4000" dirty="0"/>
              <a:t>What is AI?</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Baby steps</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r>
              <a:rPr lang="en-US" sz="2000" i="1" dirty="0"/>
              <a:t>Perceptron</a:t>
            </a:r>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pic>
        <p:nvPicPr>
          <p:cNvPr id="7172" name="Picture 4" descr="undefined">
            <a:extLst>
              <a:ext uri="{FF2B5EF4-FFF2-40B4-BE49-F238E27FC236}">
                <a16:creationId xmlns:a16="http://schemas.microsoft.com/office/drawing/2014/main" id="{F9AF6E96-0BAD-4FE0-92A7-ECEB428092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826"/>
          <a:stretch/>
        </p:blipFill>
        <p:spPr bwMode="auto">
          <a:xfrm>
            <a:off x="5010386" y="10"/>
            <a:ext cx="7181613"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915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7" name="Rectangle 7176">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8" y="548464"/>
            <a:ext cx="6860823" cy="2228074"/>
          </a:xfrm>
        </p:spPr>
        <p:txBody>
          <a:bodyPr vert="horz" lIns="91440" tIns="45720" rIns="91440" bIns="45720" rtlCol="0" anchor="ctr">
            <a:normAutofit/>
          </a:bodyPr>
          <a:lstStyle/>
          <a:p>
            <a:r>
              <a:rPr lang="en-US" sz="4000" dirty="0"/>
              <a:t>Can machines think?</a:t>
            </a:r>
          </a:p>
        </p:txBody>
      </p:sp>
      <p:sp>
        <p:nvSpPr>
          <p:cNvPr id="3" name="TextBox 2">
            <a:extLst>
              <a:ext uri="{FF2B5EF4-FFF2-40B4-BE49-F238E27FC236}">
                <a16:creationId xmlns:a16="http://schemas.microsoft.com/office/drawing/2014/main" id="{994B363D-07BE-56AE-C4FF-4E13FAE7EB08}"/>
              </a:ext>
            </a:extLst>
          </p:cNvPr>
          <p:cNvSpPr txBox="1"/>
          <p:nvPr/>
        </p:nvSpPr>
        <p:spPr>
          <a:xfrm>
            <a:off x="838201" y="2962279"/>
            <a:ext cx="3799425" cy="314324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a:p>
            <a:pPr marL="285750" indent="-228600">
              <a:lnSpc>
                <a:spcPct val="90000"/>
              </a:lnSpc>
              <a:spcAft>
                <a:spcPts val="600"/>
              </a:spcAft>
              <a:buFont typeface="Arial" panose="020B0604020202020204" pitchFamily="34" charset="0"/>
              <a:buChar char="•"/>
            </a:pPr>
            <a:endParaRPr lang="en-US" sz="2000" dirty="0"/>
          </a:p>
        </p:txBody>
      </p:sp>
      <p:sp>
        <p:nvSpPr>
          <p:cNvPr id="4" name="TextBox 3">
            <a:extLst>
              <a:ext uri="{FF2B5EF4-FFF2-40B4-BE49-F238E27FC236}">
                <a16:creationId xmlns:a16="http://schemas.microsoft.com/office/drawing/2014/main" id="{431AB80E-75C0-16D1-DCE4-3A033DA0A75E}"/>
              </a:ext>
            </a:extLst>
          </p:cNvPr>
          <p:cNvSpPr txBox="1"/>
          <p:nvPr/>
        </p:nvSpPr>
        <p:spPr>
          <a:xfrm>
            <a:off x="699912" y="2776538"/>
            <a:ext cx="828604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Can a submarine swim?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question of whether a computer can think is no more interesting than the question of whether a submarine can swim” – </a:t>
            </a:r>
            <a:r>
              <a:rPr lang="en-US" dirty="0" err="1"/>
              <a:t>Edsger</a:t>
            </a:r>
            <a:r>
              <a:rPr lang="en-US" dirty="0"/>
              <a:t> Dijkstra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Our notions of intelligence are ill-defined and very </a:t>
            </a:r>
            <a:r>
              <a:rPr lang="en-US" b="1" dirty="0"/>
              <a:t>anthropocentric</a:t>
            </a:r>
          </a:p>
        </p:txBody>
      </p:sp>
      <p:sp>
        <p:nvSpPr>
          <p:cNvPr id="5" name="TextBox 4">
            <a:extLst>
              <a:ext uri="{FF2B5EF4-FFF2-40B4-BE49-F238E27FC236}">
                <a16:creationId xmlns:a16="http://schemas.microsoft.com/office/drawing/2014/main" id="{95CA657E-DDF1-0FC1-D819-2B8533B3EFD6}"/>
              </a:ext>
            </a:extLst>
          </p:cNvPr>
          <p:cNvSpPr txBox="1"/>
          <p:nvPr/>
        </p:nvSpPr>
        <p:spPr>
          <a:xfrm>
            <a:off x="4027990" y="5891514"/>
            <a:ext cx="7650866" cy="646331"/>
          </a:xfrm>
          <a:prstGeom prst="rect">
            <a:avLst/>
          </a:prstGeom>
          <a:noFill/>
        </p:spPr>
        <p:txBody>
          <a:bodyPr wrap="square" rtlCol="0">
            <a:spAutoFit/>
          </a:bodyPr>
          <a:lstStyle/>
          <a:p>
            <a:r>
              <a:rPr lang="en-GB" b="1" i="0" dirty="0">
                <a:solidFill>
                  <a:srgbClr val="212121"/>
                </a:solidFill>
                <a:effectLst/>
                <a:latin typeface="Roboto" panose="02000000000000000000" pitchFamily="2" charset="0"/>
              </a:rPr>
              <a:t>Intelligence in animals, humans and machines: a heliocentric view of intelligence?</a:t>
            </a:r>
            <a:r>
              <a:rPr lang="en-GB" b="0" i="0" dirty="0">
                <a:solidFill>
                  <a:srgbClr val="212121"/>
                </a:solidFill>
                <a:effectLst/>
                <a:latin typeface="Roboto" panose="02000000000000000000" pitchFamily="2" charset="0"/>
              </a:rPr>
              <a:t> </a:t>
            </a:r>
            <a:r>
              <a:rPr lang="en-GB" b="0" i="0" dirty="0" err="1">
                <a:solidFill>
                  <a:srgbClr val="212121"/>
                </a:solidFill>
                <a:effectLst/>
                <a:latin typeface="Roboto" panose="02000000000000000000" pitchFamily="2" charset="0"/>
              </a:rPr>
              <a:t>Halfdan</a:t>
            </a:r>
            <a:r>
              <a:rPr lang="en-GB" b="0" i="0" dirty="0">
                <a:solidFill>
                  <a:srgbClr val="212121"/>
                </a:solidFill>
                <a:effectLst/>
                <a:latin typeface="Roboto" panose="02000000000000000000" pitchFamily="2" charset="0"/>
              </a:rPr>
              <a:t> Holm,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a:t>
            </a:r>
            <a:r>
              <a:rPr lang="en-GB" b="0" i="1" dirty="0">
                <a:solidFill>
                  <a:srgbClr val="212121"/>
                </a:solidFill>
                <a:effectLst/>
                <a:latin typeface="Roboto" panose="02000000000000000000" pitchFamily="2" charset="0"/>
              </a:rPr>
              <a:t>AI &amp; Society</a:t>
            </a:r>
            <a:r>
              <a:rPr lang="en-GB" b="0" i="0" dirty="0">
                <a:solidFill>
                  <a:srgbClr val="212121"/>
                </a:solidFill>
                <a:effectLst/>
                <a:latin typeface="Roboto" panose="02000000000000000000" pitchFamily="2" charset="0"/>
              </a:rPr>
              <a:t>, 2024 </a:t>
            </a:r>
            <a:endParaRPr lang="en-US" dirty="0"/>
          </a:p>
        </p:txBody>
      </p:sp>
    </p:spTree>
    <p:extLst>
      <p:ext uri="{BB962C8B-B14F-4D97-AF65-F5344CB8AC3E}">
        <p14:creationId xmlns:p14="http://schemas.microsoft.com/office/powerpoint/2010/main" val="10476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Risks of AI</a:t>
            </a:r>
            <a:endParaRPr dirty="0"/>
          </a:p>
        </p:txBody>
      </p:sp>
      <p:sp>
        <p:nvSpPr>
          <p:cNvPr id="3" name="TextBox 2">
            <a:extLst>
              <a:ext uri="{FF2B5EF4-FFF2-40B4-BE49-F238E27FC236}">
                <a16:creationId xmlns:a16="http://schemas.microsoft.com/office/drawing/2014/main" id="{1187AE8B-038F-E623-6145-3E56F0C15C2A}"/>
              </a:ext>
            </a:extLst>
          </p:cNvPr>
          <p:cNvSpPr txBox="1"/>
          <p:nvPr/>
        </p:nvSpPr>
        <p:spPr>
          <a:xfrm>
            <a:off x="1365956" y="1952978"/>
            <a:ext cx="7247466" cy="3139321"/>
          </a:xfrm>
          <a:prstGeom prst="rect">
            <a:avLst/>
          </a:prstGeom>
          <a:noFill/>
        </p:spPr>
        <p:txBody>
          <a:bodyPr wrap="square" rtlCol="0">
            <a:spAutoFit/>
          </a:bodyPr>
          <a:lstStyle/>
          <a:p>
            <a:pPr marL="285750" indent="-285750">
              <a:buFont typeface="Arial" panose="020B0604020202020204" pitchFamily="34" charset="0"/>
              <a:buChar char="•"/>
            </a:pPr>
            <a:r>
              <a:rPr lang="en-GB" dirty="0"/>
              <a:t>Ethical considerations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Bias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 privacy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Impact on jobs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Systemic effects on our planet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Risk of </a:t>
            </a:r>
            <a:r>
              <a:rPr lang="en-GB" i="1" dirty="0"/>
              <a:t>anthropomorphizing</a:t>
            </a:r>
            <a:endParaRPr lang="en-US" i="1" dirty="0"/>
          </a:p>
        </p:txBody>
      </p:sp>
    </p:spTree>
    <p:extLst>
      <p:ext uri="{BB962C8B-B14F-4D97-AF65-F5344CB8AC3E}">
        <p14:creationId xmlns:p14="http://schemas.microsoft.com/office/powerpoint/2010/main" val="1322475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iagram&#10;&#10;Description automatically generated">
            <a:extLst>
              <a:ext uri="{FF2B5EF4-FFF2-40B4-BE49-F238E27FC236}">
                <a16:creationId xmlns:a16="http://schemas.microsoft.com/office/drawing/2014/main" id="{EDA70CDC-AC15-34CE-9E53-A49DBDB6BF9F}"/>
              </a:ext>
            </a:extLst>
          </p:cNvPr>
          <p:cNvPicPr>
            <a:picLocks noChangeAspect="1"/>
          </p:cNvPicPr>
          <p:nvPr/>
        </p:nvPicPr>
        <p:blipFill>
          <a:blip r:embed="rId2">
            <a:alphaModFix/>
          </a:blip>
          <a:srcRect t="6269"/>
          <a:stretch/>
        </p:blipFill>
        <p:spPr>
          <a:xfrm>
            <a:off x="20" y="1376"/>
            <a:ext cx="12191980" cy="6856624"/>
          </a:xfrm>
          <a:prstGeom prst="rect">
            <a:avLst/>
          </a:prstGeom>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240496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tua citofonica">
            <a:extLst>
              <a:ext uri="{FF2B5EF4-FFF2-40B4-BE49-F238E27FC236}">
                <a16:creationId xmlns:a16="http://schemas.microsoft.com/office/drawing/2014/main" id="{E03176FC-4670-0577-3A0E-224452847D4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t="13569" b="3727"/>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32626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undefined">
            <a:extLst>
              <a:ext uri="{FF2B5EF4-FFF2-40B4-BE49-F238E27FC236}">
                <a16:creationId xmlns:a16="http://schemas.microsoft.com/office/drawing/2014/main" id="{9EFEF86C-1F1B-9058-18B3-0BB45B1AB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0"/>
            <a:ext cx="6894513"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3473</TotalTime>
  <Words>868</Words>
  <Application>Microsoft Macintosh PowerPoint</Application>
  <PresentationFormat>Widescreen</PresentationFormat>
  <Paragraphs>132</Paragraphs>
  <Slides>31</Slides>
  <Notes>8</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Roboto</vt:lpstr>
      <vt:lpstr>Office Theme</vt:lpstr>
      <vt:lpstr>Artificial Intelligence: Benefits, risks and prime directives for the Global South</vt:lpstr>
      <vt:lpstr>Mimicking nature</vt:lpstr>
      <vt:lpstr>What is AI?</vt:lpstr>
      <vt:lpstr>What is AI?</vt:lpstr>
      <vt:lpstr>Can machines think?</vt:lpstr>
      <vt:lpstr>Risks of AI</vt:lpstr>
      <vt:lpstr>Other AI risks</vt:lpstr>
      <vt:lpstr>Other AI risks</vt:lpstr>
      <vt:lpstr>PowerPoint Presentation</vt:lpstr>
      <vt:lpstr>PowerPoint Presentation</vt:lpstr>
      <vt:lpstr>PowerPoint Presentation</vt:lpstr>
      <vt:lpstr>PowerPoint Presentation</vt:lpstr>
      <vt:lpstr>AI: An illusion?</vt:lpstr>
      <vt:lpstr>The first vending machine</vt:lpstr>
      <vt:lpstr>The first vending machine</vt:lpstr>
      <vt:lpstr>The first vending machine</vt:lpstr>
      <vt:lpstr>AI: Magic?</vt:lpstr>
      <vt:lpstr>Should not substitute people with AI</vt:lpstr>
      <vt:lpstr>Personal history</vt:lpstr>
      <vt:lpstr>Interpretable machine learning</vt:lpstr>
      <vt:lpstr>Background</vt:lpstr>
      <vt:lpstr>Risk of AI?</vt:lpstr>
      <vt:lpstr>Human-AI Collaboration</vt:lpstr>
      <vt:lpstr>One fine day …</vt:lpstr>
      <vt:lpstr>Patient comes up with research question!</vt:lpstr>
      <vt:lpstr>Tools for outreach</vt:lpstr>
      <vt:lpstr>Why inform the public?</vt:lpstr>
      <vt:lpstr>We do not trust what we do not understand</vt:lpstr>
      <vt:lpstr>Impact of AI on India</vt:lpstr>
      <vt:lpstr>Closing Message</vt:lpstr>
      <vt:lpstr>The Power of Curiosity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85</cp:revision>
  <cp:lastPrinted>2024-11-08T12:25:12Z</cp:lastPrinted>
  <dcterms:created xsi:type="dcterms:W3CDTF">2024-08-11T09:49:33Z</dcterms:created>
  <dcterms:modified xsi:type="dcterms:W3CDTF">2024-12-05T05:35:34Z</dcterms:modified>
</cp:coreProperties>
</file>